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91238-6522-46EC-9BD3-FA65C6C7109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6481B4-6A95-4514-8C20-B7A6AE9D7C9F}">
      <dgm:prSet custT="1"/>
      <dgm:spPr/>
      <dgm:t>
        <a:bodyPr/>
        <a:lstStyle/>
        <a:p>
          <a:pPr rtl="0"/>
          <a:r>
            <a:rPr lang="ru-RU" sz="1400" dirty="0" smtClean="0"/>
            <a:t>Охват мобильной аудитории пользователей</a:t>
          </a:r>
          <a:endParaRPr lang="ru-RU" sz="1400" dirty="0"/>
        </a:p>
      </dgm:t>
    </dgm:pt>
    <dgm:pt modelId="{EE084631-F415-4DDE-858E-BC3DEAC8CCF4}" type="parTrans" cxnId="{89FC61AE-2865-4569-902B-E676DE4C8D26}">
      <dgm:prSet/>
      <dgm:spPr/>
      <dgm:t>
        <a:bodyPr/>
        <a:lstStyle/>
        <a:p>
          <a:endParaRPr lang="ru-RU"/>
        </a:p>
      </dgm:t>
    </dgm:pt>
    <dgm:pt modelId="{3FBF8D1D-7637-4228-9AF1-49D820CAFE95}" type="sibTrans" cxnId="{89FC61AE-2865-4569-902B-E676DE4C8D26}">
      <dgm:prSet/>
      <dgm:spPr/>
      <dgm:t>
        <a:bodyPr/>
        <a:lstStyle/>
        <a:p>
          <a:endParaRPr lang="ru-RU"/>
        </a:p>
      </dgm:t>
    </dgm:pt>
    <dgm:pt modelId="{BAB26B57-32D7-42A4-8DCD-C25154DBB8E3}">
      <dgm:prSet custT="1"/>
      <dgm:spPr/>
      <dgm:t>
        <a:bodyPr/>
        <a:lstStyle/>
        <a:p>
          <a:pPr rtl="0"/>
          <a:r>
            <a:rPr lang="ru-RU" sz="1400" dirty="0" smtClean="0"/>
            <a:t>Оптимизация сайта под все мобильные устройства</a:t>
          </a:r>
          <a:endParaRPr lang="ru-RU" sz="1400" dirty="0" smtClean="0"/>
        </a:p>
      </dgm:t>
    </dgm:pt>
    <dgm:pt modelId="{7253973B-314B-47D5-949C-262F3FC738DE}" type="parTrans" cxnId="{DE151D5F-CDDE-4E9E-B494-4250C15ABFDD}">
      <dgm:prSet/>
      <dgm:spPr/>
      <dgm:t>
        <a:bodyPr/>
        <a:lstStyle/>
        <a:p>
          <a:endParaRPr lang="ru-RU"/>
        </a:p>
      </dgm:t>
    </dgm:pt>
    <dgm:pt modelId="{467E0D43-BD6C-4C81-84A3-ACC98869E850}" type="sibTrans" cxnId="{DE151D5F-CDDE-4E9E-B494-4250C15ABFDD}">
      <dgm:prSet/>
      <dgm:spPr/>
      <dgm:t>
        <a:bodyPr/>
        <a:lstStyle/>
        <a:p>
          <a:endParaRPr lang="ru-RU"/>
        </a:p>
      </dgm:t>
    </dgm:pt>
    <dgm:pt modelId="{E15C874B-BE7F-4E0C-A5AF-CAF59C1C718F}">
      <dgm:prSet custT="1"/>
      <dgm:spPr/>
      <dgm:t>
        <a:bodyPr/>
        <a:lstStyle/>
        <a:p>
          <a:r>
            <a:rPr lang="ru-RU" sz="1400" dirty="0" smtClean="0"/>
            <a:t>Осуществление продаж товаров</a:t>
          </a:r>
          <a:r>
            <a:rPr lang="en-US" sz="1400" dirty="0" smtClean="0"/>
            <a:t>/</a:t>
          </a:r>
          <a:r>
            <a:rPr lang="ru-RU" sz="1400" dirty="0" smtClean="0"/>
            <a:t>услуг компании дополнительной аудитории</a:t>
          </a:r>
          <a:endParaRPr lang="ru-RU" sz="1400" dirty="0"/>
        </a:p>
      </dgm:t>
    </dgm:pt>
    <dgm:pt modelId="{9179710A-25B4-4A13-96FA-CB62172F4171}" type="parTrans" cxnId="{159771A9-64F7-478B-A5FA-11D817E2868E}">
      <dgm:prSet/>
      <dgm:spPr/>
      <dgm:t>
        <a:bodyPr/>
        <a:lstStyle/>
        <a:p>
          <a:endParaRPr lang="ru-RU"/>
        </a:p>
      </dgm:t>
    </dgm:pt>
    <dgm:pt modelId="{94B3BBE0-2593-49D2-ABBE-2FB465DD4C34}" type="sibTrans" cxnId="{159771A9-64F7-478B-A5FA-11D817E2868E}">
      <dgm:prSet/>
      <dgm:spPr/>
      <dgm:t>
        <a:bodyPr/>
        <a:lstStyle/>
        <a:p>
          <a:endParaRPr lang="ru-RU"/>
        </a:p>
      </dgm:t>
    </dgm:pt>
    <dgm:pt modelId="{EBF4D622-4550-48E8-BB68-47785A20CBDF}" type="pres">
      <dgm:prSet presAssocID="{E7691238-6522-46EC-9BD3-FA65C6C71097}" presName="linear" presStyleCnt="0">
        <dgm:presLayoutVars>
          <dgm:dir/>
          <dgm:animLvl val="lvl"/>
          <dgm:resizeHandles val="exact"/>
        </dgm:presLayoutVars>
      </dgm:prSet>
      <dgm:spPr/>
    </dgm:pt>
    <dgm:pt modelId="{084EF5B1-7E5A-49D3-A1A3-9F58F9DFFA0A}" type="pres">
      <dgm:prSet presAssocID="{6C6481B4-6A95-4514-8C20-B7A6AE9D7C9F}" presName="parentLin" presStyleCnt="0"/>
      <dgm:spPr/>
    </dgm:pt>
    <dgm:pt modelId="{6C96198F-4116-4047-96C5-02F0CB9BD924}" type="pres">
      <dgm:prSet presAssocID="{6C6481B4-6A95-4514-8C20-B7A6AE9D7C9F}" presName="parentLeftMargin" presStyleLbl="node1" presStyleIdx="0" presStyleCnt="3"/>
      <dgm:spPr/>
    </dgm:pt>
    <dgm:pt modelId="{704E3FA8-74E6-4467-A009-F90F2CEAC35F}" type="pres">
      <dgm:prSet presAssocID="{6C6481B4-6A95-4514-8C20-B7A6AE9D7C9F}" presName="parentText" presStyleLbl="node1" presStyleIdx="0" presStyleCnt="3" custScaleX="100852" custScaleY="976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570D-0660-4EB5-BF13-BE3B049C4003}" type="pres">
      <dgm:prSet presAssocID="{6C6481B4-6A95-4514-8C20-B7A6AE9D7C9F}" presName="negativeSpace" presStyleCnt="0"/>
      <dgm:spPr/>
    </dgm:pt>
    <dgm:pt modelId="{3727EAD0-00E0-403D-9E5F-7DEFDAA3644B}" type="pres">
      <dgm:prSet presAssocID="{6C6481B4-6A95-4514-8C20-B7A6AE9D7C9F}" presName="childText" presStyleLbl="conFgAcc1" presStyleIdx="0" presStyleCnt="3">
        <dgm:presLayoutVars>
          <dgm:bulletEnabled val="1"/>
        </dgm:presLayoutVars>
      </dgm:prSet>
      <dgm:spPr/>
    </dgm:pt>
    <dgm:pt modelId="{18187A59-5878-4710-A595-1E5B5433EFFC}" type="pres">
      <dgm:prSet presAssocID="{3FBF8D1D-7637-4228-9AF1-49D820CAFE95}" presName="spaceBetweenRectangles" presStyleCnt="0"/>
      <dgm:spPr/>
    </dgm:pt>
    <dgm:pt modelId="{16E857B3-D064-4FBC-80EB-EB3801608AD6}" type="pres">
      <dgm:prSet presAssocID="{BAB26B57-32D7-42A4-8DCD-C25154DBB8E3}" presName="parentLin" presStyleCnt="0"/>
      <dgm:spPr/>
    </dgm:pt>
    <dgm:pt modelId="{12F3F6A7-E27C-44A6-A438-EDAA63E149EE}" type="pres">
      <dgm:prSet presAssocID="{BAB26B57-32D7-42A4-8DCD-C25154DBB8E3}" presName="parentLeftMargin" presStyleLbl="node1" presStyleIdx="0" presStyleCnt="3"/>
      <dgm:spPr/>
    </dgm:pt>
    <dgm:pt modelId="{17E666CF-32D4-4176-9031-0810026405DC}" type="pres">
      <dgm:prSet presAssocID="{BAB26B57-32D7-42A4-8DCD-C25154DBB8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42F158-5175-450E-8DE6-F1C301AF8D73}" type="pres">
      <dgm:prSet presAssocID="{BAB26B57-32D7-42A4-8DCD-C25154DBB8E3}" presName="negativeSpace" presStyleCnt="0"/>
      <dgm:spPr/>
    </dgm:pt>
    <dgm:pt modelId="{5F7630A8-76CD-4998-A056-291208DCCEA0}" type="pres">
      <dgm:prSet presAssocID="{BAB26B57-32D7-42A4-8DCD-C25154DBB8E3}" presName="childText" presStyleLbl="conFgAcc1" presStyleIdx="1" presStyleCnt="3">
        <dgm:presLayoutVars>
          <dgm:bulletEnabled val="1"/>
        </dgm:presLayoutVars>
      </dgm:prSet>
      <dgm:spPr/>
    </dgm:pt>
    <dgm:pt modelId="{AB44902A-8754-41CB-8241-D9AE2D41F229}" type="pres">
      <dgm:prSet presAssocID="{467E0D43-BD6C-4C81-84A3-ACC98869E850}" presName="spaceBetweenRectangles" presStyleCnt="0"/>
      <dgm:spPr/>
    </dgm:pt>
    <dgm:pt modelId="{D7388072-DE28-451D-BD11-74CB2C23FCC5}" type="pres">
      <dgm:prSet presAssocID="{E15C874B-BE7F-4E0C-A5AF-CAF59C1C718F}" presName="parentLin" presStyleCnt="0"/>
      <dgm:spPr/>
    </dgm:pt>
    <dgm:pt modelId="{DCC697B9-455B-402E-94D4-21232102B34A}" type="pres">
      <dgm:prSet presAssocID="{E15C874B-BE7F-4E0C-A5AF-CAF59C1C718F}" presName="parentLeftMargin" presStyleLbl="node1" presStyleIdx="1" presStyleCnt="3"/>
      <dgm:spPr/>
    </dgm:pt>
    <dgm:pt modelId="{854E3DF5-302D-4D56-B3CC-F57E19A8FC80}" type="pres">
      <dgm:prSet presAssocID="{E15C874B-BE7F-4E0C-A5AF-CAF59C1C718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C9D4E0-B822-4749-83F8-C519947C3E15}" type="pres">
      <dgm:prSet presAssocID="{E15C874B-BE7F-4E0C-A5AF-CAF59C1C718F}" presName="negativeSpace" presStyleCnt="0"/>
      <dgm:spPr/>
    </dgm:pt>
    <dgm:pt modelId="{2089AC92-4E69-4909-8678-0DF4376D57FE}" type="pres">
      <dgm:prSet presAssocID="{E15C874B-BE7F-4E0C-A5AF-CAF59C1C718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A927EBC-25DE-4211-AA10-4D20B84F0C30}" type="presOf" srcId="{E7691238-6522-46EC-9BD3-FA65C6C71097}" destId="{EBF4D622-4550-48E8-BB68-47785A20CBDF}" srcOrd="0" destOrd="0" presId="urn:microsoft.com/office/officeart/2005/8/layout/list1"/>
    <dgm:cxn modelId="{A83F3A60-789E-4290-A5BE-52DE42AE8D23}" type="presOf" srcId="{6C6481B4-6A95-4514-8C20-B7A6AE9D7C9F}" destId="{704E3FA8-74E6-4467-A009-F90F2CEAC35F}" srcOrd="1" destOrd="0" presId="urn:microsoft.com/office/officeart/2005/8/layout/list1"/>
    <dgm:cxn modelId="{92F20B07-C248-4113-AD68-BA35D23F7915}" type="presOf" srcId="{BAB26B57-32D7-42A4-8DCD-C25154DBB8E3}" destId="{17E666CF-32D4-4176-9031-0810026405DC}" srcOrd="1" destOrd="0" presId="urn:microsoft.com/office/officeart/2005/8/layout/list1"/>
    <dgm:cxn modelId="{1C84EE00-8F26-4738-A335-2F3D44F8ECA6}" type="presOf" srcId="{E15C874B-BE7F-4E0C-A5AF-CAF59C1C718F}" destId="{DCC697B9-455B-402E-94D4-21232102B34A}" srcOrd="0" destOrd="0" presId="urn:microsoft.com/office/officeart/2005/8/layout/list1"/>
    <dgm:cxn modelId="{EDBFCA10-130E-45F1-BE29-DD7677BC5EC5}" type="presOf" srcId="{6C6481B4-6A95-4514-8C20-B7A6AE9D7C9F}" destId="{6C96198F-4116-4047-96C5-02F0CB9BD924}" srcOrd="0" destOrd="0" presId="urn:microsoft.com/office/officeart/2005/8/layout/list1"/>
    <dgm:cxn modelId="{159771A9-64F7-478B-A5FA-11D817E2868E}" srcId="{E7691238-6522-46EC-9BD3-FA65C6C71097}" destId="{E15C874B-BE7F-4E0C-A5AF-CAF59C1C718F}" srcOrd="2" destOrd="0" parTransId="{9179710A-25B4-4A13-96FA-CB62172F4171}" sibTransId="{94B3BBE0-2593-49D2-ABBE-2FB465DD4C34}"/>
    <dgm:cxn modelId="{DE151D5F-CDDE-4E9E-B494-4250C15ABFDD}" srcId="{E7691238-6522-46EC-9BD3-FA65C6C71097}" destId="{BAB26B57-32D7-42A4-8DCD-C25154DBB8E3}" srcOrd="1" destOrd="0" parTransId="{7253973B-314B-47D5-949C-262F3FC738DE}" sibTransId="{467E0D43-BD6C-4C81-84A3-ACC98869E850}"/>
    <dgm:cxn modelId="{89FC61AE-2865-4569-902B-E676DE4C8D26}" srcId="{E7691238-6522-46EC-9BD3-FA65C6C71097}" destId="{6C6481B4-6A95-4514-8C20-B7A6AE9D7C9F}" srcOrd="0" destOrd="0" parTransId="{EE084631-F415-4DDE-858E-BC3DEAC8CCF4}" sibTransId="{3FBF8D1D-7637-4228-9AF1-49D820CAFE95}"/>
    <dgm:cxn modelId="{0D868D26-D721-4824-9E19-28D7323E994D}" type="presOf" srcId="{E15C874B-BE7F-4E0C-A5AF-CAF59C1C718F}" destId="{854E3DF5-302D-4D56-B3CC-F57E19A8FC80}" srcOrd="1" destOrd="0" presId="urn:microsoft.com/office/officeart/2005/8/layout/list1"/>
    <dgm:cxn modelId="{862526CC-66C9-49FD-B1CB-AF4E3A462CC1}" type="presOf" srcId="{BAB26B57-32D7-42A4-8DCD-C25154DBB8E3}" destId="{12F3F6A7-E27C-44A6-A438-EDAA63E149EE}" srcOrd="0" destOrd="0" presId="urn:microsoft.com/office/officeart/2005/8/layout/list1"/>
    <dgm:cxn modelId="{5A85670F-1C87-4BF6-A5EC-50F31843A662}" type="presParOf" srcId="{EBF4D622-4550-48E8-BB68-47785A20CBDF}" destId="{084EF5B1-7E5A-49D3-A1A3-9F58F9DFFA0A}" srcOrd="0" destOrd="0" presId="urn:microsoft.com/office/officeart/2005/8/layout/list1"/>
    <dgm:cxn modelId="{143E1FE0-A079-4A1E-AC16-AC6C348888CA}" type="presParOf" srcId="{084EF5B1-7E5A-49D3-A1A3-9F58F9DFFA0A}" destId="{6C96198F-4116-4047-96C5-02F0CB9BD924}" srcOrd="0" destOrd="0" presId="urn:microsoft.com/office/officeart/2005/8/layout/list1"/>
    <dgm:cxn modelId="{54CFDA71-EB64-4C9C-B5D0-5129F43B683D}" type="presParOf" srcId="{084EF5B1-7E5A-49D3-A1A3-9F58F9DFFA0A}" destId="{704E3FA8-74E6-4467-A009-F90F2CEAC35F}" srcOrd="1" destOrd="0" presId="urn:microsoft.com/office/officeart/2005/8/layout/list1"/>
    <dgm:cxn modelId="{D0CE1144-DD87-4794-90BA-BCB71DA8EE7B}" type="presParOf" srcId="{EBF4D622-4550-48E8-BB68-47785A20CBDF}" destId="{8365570D-0660-4EB5-BF13-BE3B049C4003}" srcOrd="1" destOrd="0" presId="urn:microsoft.com/office/officeart/2005/8/layout/list1"/>
    <dgm:cxn modelId="{6530B151-8D1B-4CB9-89CE-F2618F84BDE1}" type="presParOf" srcId="{EBF4D622-4550-48E8-BB68-47785A20CBDF}" destId="{3727EAD0-00E0-403D-9E5F-7DEFDAA3644B}" srcOrd="2" destOrd="0" presId="urn:microsoft.com/office/officeart/2005/8/layout/list1"/>
    <dgm:cxn modelId="{3C3294AE-8658-416E-989F-6291E56F560D}" type="presParOf" srcId="{EBF4D622-4550-48E8-BB68-47785A20CBDF}" destId="{18187A59-5878-4710-A595-1E5B5433EFFC}" srcOrd="3" destOrd="0" presId="urn:microsoft.com/office/officeart/2005/8/layout/list1"/>
    <dgm:cxn modelId="{6B9CB451-1A7D-4B66-8023-F55A0DE1A892}" type="presParOf" srcId="{EBF4D622-4550-48E8-BB68-47785A20CBDF}" destId="{16E857B3-D064-4FBC-80EB-EB3801608AD6}" srcOrd="4" destOrd="0" presId="urn:microsoft.com/office/officeart/2005/8/layout/list1"/>
    <dgm:cxn modelId="{82A80E8F-465A-4280-A26A-7999B4149F1D}" type="presParOf" srcId="{16E857B3-D064-4FBC-80EB-EB3801608AD6}" destId="{12F3F6A7-E27C-44A6-A438-EDAA63E149EE}" srcOrd="0" destOrd="0" presId="urn:microsoft.com/office/officeart/2005/8/layout/list1"/>
    <dgm:cxn modelId="{55247B37-8E56-4BB0-BCAA-D2DF53B513E0}" type="presParOf" srcId="{16E857B3-D064-4FBC-80EB-EB3801608AD6}" destId="{17E666CF-32D4-4176-9031-0810026405DC}" srcOrd="1" destOrd="0" presId="urn:microsoft.com/office/officeart/2005/8/layout/list1"/>
    <dgm:cxn modelId="{2879E4B3-4AB9-4A9F-8D9F-4851FFF75B85}" type="presParOf" srcId="{EBF4D622-4550-48E8-BB68-47785A20CBDF}" destId="{3442F158-5175-450E-8DE6-F1C301AF8D73}" srcOrd="5" destOrd="0" presId="urn:microsoft.com/office/officeart/2005/8/layout/list1"/>
    <dgm:cxn modelId="{B993D02F-36CF-4B8C-A174-F7A0832C0ADE}" type="presParOf" srcId="{EBF4D622-4550-48E8-BB68-47785A20CBDF}" destId="{5F7630A8-76CD-4998-A056-291208DCCEA0}" srcOrd="6" destOrd="0" presId="urn:microsoft.com/office/officeart/2005/8/layout/list1"/>
    <dgm:cxn modelId="{4AB14844-9D9F-4834-A5DE-77131EBEDBC3}" type="presParOf" srcId="{EBF4D622-4550-48E8-BB68-47785A20CBDF}" destId="{AB44902A-8754-41CB-8241-D9AE2D41F229}" srcOrd="7" destOrd="0" presId="urn:microsoft.com/office/officeart/2005/8/layout/list1"/>
    <dgm:cxn modelId="{683F19C1-FC9A-4EEA-B9FB-528ABD02E2C6}" type="presParOf" srcId="{EBF4D622-4550-48E8-BB68-47785A20CBDF}" destId="{D7388072-DE28-451D-BD11-74CB2C23FCC5}" srcOrd="8" destOrd="0" presId="urn:microsoft.com/office/officeart/2005/8/layout/list1"/>
    <dgm:cxn modelId="{1DC02441-549F-4E1A-9930-180B41BC9C1D}" type="presParOf" srcId="{D7388072-DE28-451D-BD11-74CB2C23FCC5}" destId="{DCC697B9-455B-402E-94D4-21232102B34A}" srcOrd="0" destOrd="0" presId="urn:microsoft.com/office/officeart/2005/8/layout/list1"/>
    <dgm:cxn modelId="{F946DDBA-27FE-4157-9F74-23DA4A8FCE92}" type="presParOf" srcId="{D7388072-DE28-451D-BD11-74CB2C23FCC5}" destId="{854E3DF5-302D-4D56-B3CC-F57E19A8FC80}" srcOrd="1" destOrd="0" presId="urn:microsoft.com/office/officeart/2005/8/layout/list1"/>
    <dgm:cxn modelId="{51F73AFB-0BC7-4708-999F-A22820D97F23}" type="presParOf" srcId="{EBF4D622-4550-48E8-BB68-47785A20CBDF}" destId="{39C9D4E0-B822-4749-83F8-C519947C3E15}" srcOrd="9" destOrd="0" presId="urn:microsoft.com/office/officeart/2005/8/layout/list1"/>
    <dgm:cxn modelId="{02B8C23D-0AEA-4927-8AFB-7D2BC4BF67EC}" type="presParOf" srcId="{EBF4D622-4550-48E8-BB68-47785A20CBDF}" destId="{2089AC92-4E69-4909-8678-0DF4376D57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3136F-3056-488C-85E5-688B3A691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A4C26-45A1-4C5D-B8DD-BE51E588E1BC}">
      <dgm:prSet phldrT="[Текст]" custT="1"/>
      <dgm:spPr/>
      <dgm:t>
        <a:bodyPr/>
        <a:lstStyle/>
        <a:p>
          <a:pPr rtl="0"/>
          <a:r>
            <a:rPr lang="ru-RU" sz="1400" dirty="0" smtClean="0"/>
            <a:t>Структура сокращается, остается только самое важное</a:t>
          </a:r>
          <a:endParaRPr lang="ru-RU" sz="1400" dirty="0"/>
        </a:p>
      </dgm:t>
    </dgm:pt>
    <dgm:pt modelId="{D1D04A83-F4C1-48FF-8182-0C4AFD19566F}" type="parTrans" cxnId="{B66A7917-7774-478C-B37A-59F072114D0B}">
      <dgm:prSet/>
      <dgm:spPr/>
      <dgm:t>
        <a:bodyPr/>
        <a:lstStyle/>
        <a:p>
          <a:endParaRPr lang="ru-RU"/>
        </a:p>
      </dgm:t>
    </dgm:pt>
    <dgm:pt modelId="{CBFB7B07-0AA0-47AA-80F6-BB0F9D9CE45E}" type="sibTrans" cxnId="{B66A7917-7774-478C-B37A-59F072114D0B}">
      <dgm:prSet/>
      <dgm:spPr/>
      <dgm:t>
        <a:bodyPr/>
        <a:lstStyle/>
        <a:p>
          <a:endParaRPr lang="ru-RU"/>
        </a:p>
      </dgm:t>
    </dgm:pt>
    <dgm:pt modelId="{7B0B109D-E03B-4610-91B2-1A162CB771C7}">
      <dgm:prSet custT="1"/>
      <dgm:spPr/>
      <dgm:t>
        <a:bodyPr/>
        <a:lstStyle/>
        <a:p>
          <a:pPr rtl="0"/>
          <a:r>
            <a:rPr lang="ru-RU" sz="1400" dirty="0" smtClean="0"/>
            <a:t>Изменяется структура и функционал, повторяется только стилевое решение, частично элементы и содержание</a:t>
          </a:r>
          <a:endParaRPr lang="ru-RU" sz="1400" dirty="0"/>
        </a:p>
      </dgm:t>
    </dgm:pt>
    <dgm:pt modelId="{8F2E12AA-703F-43C7-911A-FFB029177F66}" type="parTrans" cxnId="{0ABB90FF-7A9C-4217-8416-2661DB37EEE2}">
      <dgm:prSet/>
      <dgm:spPr/>
      <dgm:t>
        <a:bodyPr/>
        <a:lstStyle/>
        <a:p>
          <a:endParaRPr lang="ru-RU"/>
        </a:p>
      </dgm:t>
    </dgm:pt>
    <dgm:pt modelId="{4BFDD02C-79BF-4CD6-821D-7405E6C5384F}" type="sibTrans" cxnId="{0ABB90FF-7A9C-4217-8416-2661DB37EEE2}">
      <dgm:prSet/>
      <dgm:spPr/>
      <dgm:t>
        <a:bodyPr/>
        <a:lstStyle/>
        <a:p>
          <a:endParaRPr lang="ru-RU"/>
        </a:p>
      </dgm:t>
    </dgm:pt>
    <dgm:pt modelId="{51EE5B3A-258A-43B9-9B94-0BD922115CA7}" type="pres">
      <dgm:prSet presAssocID="{3BB3136F-3056-488C-85E5-688B3A69119B}" presName="linear" presStyleCnt="0">
        <dgm:presLayoutVars>
          <dgm:dir/>
          <dgm:animLvl val="lvl"/>
          <dgm:resizeHandles val="exact"/>
        </dgm:presLayoutVars>
      </dgm:prSet>
      <dgm:spPr/>
    </dgm:pt>
    <dgm:pt modelId="{975040E4-DDF1-40D2-83BD-EA670630CAF1}" type="pres">
      <dgm:prSet presAssocID="{9CAA4C26-45A1-4C5D-B8DD-BE51E588E1BC}" presName="parentLin" presStyleCnt="0"/>
      <dgm:spPr/>
    </dgm:pt>
    <dgm:pt modelId="{1733562F-5027-4B55-937A-FDC000508155}" type="pres">
      <dgm:prSet presAssocID="{9CAA4C26-45A1-4C5D-B8DD-BE51E588E1BC}" presName="parentLeftMargin" presStyleLbl="node1" presStyleIdx="0" presStyleCnt="2"/>
      <dgm:spPr/>
    </dgm:pt>
    <dgm:pt modelId="{18E63FA6-EE70-4D53-9333-79C97BF6BD43}" type="pres">
      <dgm:prSet presAssocID="{9CAA4C26-45A1-4C5D-B8DD-BE51E588E1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87FCF-7E20-4486-908E-AE197E07D654}" type="pres">
      <dgm:prSet presAssocID="{9CAA4C26-45A1-4C5D-B8DD-BE51E588E1BC}" presName="negativeSpace" presStyleCnt="0"/>
      <dgm:spPr/>
    </dgm:pt>
    <dgm:pt modelId="{5FE67246-2E85-4620-B180-A232402C2F08}" type="pres">
      <dgm:prSet presAssocID="{9CAA4C26-45A1-4C5D-B8DD-BE51E588E1BC}" presName="childText" presStyleLbl="conFgAcc1" presStyleIdx="0" presStyleCnt="2">
        <dgm:presLayoutVars>
          <dgm:bulletEnabled val="1"/>
        </dgm:presLayoutVars>
      </dgm:prSet>
      <dgm:spPr/>
    </dgm:pt>
    <dgm:pt modelId="{6A65EDE6-C0C5-427D-96D7-722502F1EA38}" type="pres">
      <dgm:prSet presAssocID="{CBFB7B07-0AA0-47AA-80F6-BB0F9D9CE45E}" presName="spaceBetweenRectangles" presStyleCnt="0"/>
      <dgm:spPr/>
    </dgm:pt>
    <dgm:pt modelId="{56041A76-3E72-4C7F-A02A-F3F55096E80B}" type="pres">
      <dgm:prSet presAssocID="{7B0B109D-E03B-4610-91B2-1A162CB771C7}" presName="parentLin" presStyleCnt="0"/>
      <dgm:spPr/>
    </dgm:pt>
    <dgm:pt modelId="{1778AF36-5C99-40FC-AE13-1EB6983A2E79}" type="pres">
      <dgm:prSet presAssocID="{7B0B109D-E03B-4610-91B2-1A162CB771C7}" presName="parentLeftMargin" presStyleLbl="node1" presStyleIdx="0" presStyleCnt="2"/>
      <dgm:spPr/>
    </dgm:pt>
    <dgm:pt modelId="{B9719A58-4428-4805-861D-D04AFACA41F8}" type="pres">
      <dgm:prSet presAssocID="{7B0B109D-E03B-4610-91B2-1A162CB771C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73AE6-BBD9-46EF-A02D-01C6E06A371E}" type="pres">
      <dgm:prSet presAssocID="{7B0B109D-E03B-4610-91B2-1A162CB771C7}" presName="negativeSpace" presStyleCnt="0"/>
      <dgm:spPr/>
    </dgm:pt>
    <dgm:pt modelId="{42391E98-4760-4852-8A80-4DF1D844C91A}" type="pres">
      <dgm:prSet presAssocID="{7B0B109D-E03B-4610-91B2-1A162CB771C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7F310D-CFEB-460D-B06B-F4DF696B5ADD}" type="presOf" srcId="{7B0B109D-E03B-4610-91B2-1A162CB771C7}" destId="{1778AF36-5C99-40FC-AE13-1EB6983A2E79}" srcOrd="0" destOrd="0" presId="urn:microsoft.com/office/officeart/2005/8/layout/list1"/>
    <dgm:cxn modelId="{82691509-9AB9-4A8B-B048-1732AD7E70A8}" type="presOf" srcId="{3BB3136F-3056-488C-85E5-688B3A69119B}" destId="{51EE5B3A-258A-43B9-9B94-0BD922115CA7}" srcOrd="0" destOrd="0" presId="urn:microsoft.com/office/officeart/2005/8/layout/list1"/>
    <dgm:cxn modelId="{DB70D1D5-0354-49A3-900F-86882DC4E557}" type="presOf" srcId="{7B0B109D-E03B-4610-91B2-1A162CB771C7}" destId="{B9719A58-4428-4805-861D-D04AFACA41F8}" srcOrd="1" destOrd="0" presId="urn:microsoft.com/office/officeart/2005/8/layout/list1"/>
    <dgm:cxn modelId="{0ABB90FF-7A9C-4217-8416-2661DB37EEE2}" srcId="{3BB3136F-3056-488C-85E5-688B3A69119B}" destId="{7B0B109D-E03B-4610-91B2-1A162CB771C7}" srcOrd="1" destOrd="0" parTransId="{8F2E12AA-703F-43C7-911A-FFB029177F66}" sibTransId="{4BFDD02C-79BF-4CD6-821D-7405E6C5384F}"/>
    <dgm:cxn modelId="{7ED37AC3-209C-428F-A86A-0C1CA3713487}" type="presOf" srcId="{9CAA4C26-45A1-4C5D-B8DD-BE51E588E1BC}" destId="{1733562F-5027-4B55-937A-FDC000508155}" srcOrd="0" destOrd="0" presId="urn:microsoft.com/office/officeart/2005/8/layout/list1"/>
    <dgm:cxn modelId="{B66A7917-7774-478C-B37A-59F072114D0B}" srcId="{3BB3136F-3056-488C-85E5-688B3A69119B}" destId="{9CAA4C26-45A1-4C5D-B8DD-BE51E588E1BC}" srcOrd="0" destOrd="0" parTransId="{D1D04A83-F4C1-48FF-8182-0C4AFD19566F}" sibTransId="{CBFB7B07-0AA0-47AA-80F6-BB0F9D9CE45E}"/>
    <dgm:cxn modelId="{A7BF57C3-50EA-492E-A790-33E64C10E839}" type="presOf" srcId="{9CAA4C26-45A1-4C5D-B8DD-BE51E588E1BC}" destId="{18E63FA6-EE70-4D53-9333-79C97BF6BD43}" srcOrd="1" destOrd="0" presId="urn:microsoft.com/office/officeart/2005/8/layout/list1"/>
    <dgm:cxn modelId="{EEC9D89E-2C6D-4B23-836B-DFC8ED737517}" type="presParOf" srcId="{51EE5B3A-258A-43B9-9B94-0BD922115CA7}" destId="{975040E4-DDF1-40D2-83BD-EA670630CAF1}" srcOrd="0" destOrd="0" presId="urn:microsoft.com/office/officeart/2005/8/layout/list1"/>
    <dgm:cxn modelId="{BBA9ADF2-0B89-4997-9D02-4778D5790E33}" type="presParOf" srcId="{975040E4-DDF1-40D2-83BD-EA670630CAF1}" destId="{1733562F-5027-4B55-937A-FDC000508155}" srcOrd="0" destOrd="0" presId="urn:microsoft.com/office/officeart/2005/8/layout/list1"/>
    <dgm:cxn modelId="{86E828C9-EFDE-465F-971A-4D075A28A9FB}" type="presParOf" srcId="{975040E4-DDF1-40D2-83BD-EA670630CAF1}" destId="{18E63FA6-EE70-4D53-9333-79C97BF6BD43}" srcOrd="1" destOrd="0" presId="urn:microsoft.com/office/officeart/2005/8/layout/list1"/>
    <dgm:cxn modelId="{AC00E6A5-65A6-42FE-8000-24DF8851977E}" type="presParOf" srcId="{51EE5B3A-258A-43B9-9B94-0BD922115CA7}" destId="{28B87FCF-7E20-4486-908E-AE197E07D654}" srcOrd="1" destOrd="0" presId="urn:microsoft.com/office/officeart/2005/8/layout/list1"/>
    <dgm:cxn modelId="{46F2A830-D518-4736-AE40-2AD98CAC4A88}" type="presParOf" srcId="{51EE5B3A-258A-43B9-9B94-0BD922115CA7}" destId="{5FE67246-2E85-4620-B180-A232402C2F08}" srcOrd="2" destOrd="0" presId="urn:microsoft.com/office/officeart/2005/8/layout/list1"/>
    <dgm:cxn modelId="{623BEFBD-E6DB-4154-A228-A79B162ACBEB}" type="presParOf" srcId="{51EE5B3A-258A-43B9-9B94-0BD922115CA7}" destId="{6A65EDE6-C0C5-427D-96D7-722502F1EA38}" srcOrd="3" destOrd="0" presId="urn:microsoft.com/office/officeart/2005/8/layout/list1"/>
    <dgm:cxn modelId="{2AFE3374-5B32-4AC5-81A6-3DA8E2C87527}" type="presParOf" srcId="{51EE5B3A-258A-43B9-9B94-0BD922115CA7}" destId="{56041A76-3E72-4C7F-A02A-F3F55096E80B}" srcOrd="4" destOrd="0" presId="urn:microsoft.com/office/officeart/2005/8/layout/list1"/>
    <dgm:cxn modelId="{905B6ADA-7B9B-4C4C-9748-79638D8983EE}" type="presParOf" srcId="{56041A76-3E72-4C7F-A02A-F3F55096E80B}" destId="{1778AF36-5C99-40FC-AE13-1EB6983A2E79}" srcOrd="0" destOrd="0" presId="urn:microsoft.com/office/officeart/2005/8/layout/list1"/>
    <dgm:cxn modelId="{A963F5C2-3AE2-4C0F-98F6-CB2AD14E0CBE}" type="presParOf" srcId="{56041A76-3E72-4C7F-A02A-F3F55096E80B}" destId="{B9719A58-4428-4805-861D-D04AFACA41F8}" srcOrd="1" destOrd="0" presId="urn:microsoft.com/office/officeart/2005/8/layout/list1"/>
    <dgm:cxn modelId="{8B750987-3302-4471-9568-B3E72A541059}" type="presParOf" srcId="{51EE5B3A-258A-43B9-9B94-0BD922115CA7}" destId="{E7073AE6-BBD9-46EF-A02D-01C6E06A371E}" srcOrd="5" destOrd="0" presId="urn:microsoft.com/office/officeart/2005/8/layout/list1"/>
    <dgm:cxn modelId="{C010EA0F-772B-459D-A99B-ADA8317E9A9D}" type="presParOf" srcId="{51EE5B3A-258A-43B9-9B94-0BD922115CA7}" destId="{42391E98-4760-4852-8A80-4DF1D844C91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24B48-426A-4A7E-816C-8DCFCD25D3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66077E-6325-45C7-B50A-9648983EE80D}">
      <dgm:prSet/>
      <dgm:spPr/>
      <dgm:t>
        <a:bodyPr/>
        <a:lstStyle/>
        <a:p>
          <a:pPr rtl="0"/>
          <a:r>
            <a:rPr lang="ru-RU" dirty="0" smtClean="0"/>
            <a:t>Высокая скорость загрузки</a:t>
          </a:r>
          <a:endParaRPr lang="ru-RU" dirty="0"/>
        </a:p>
      </dgm:t>
    </dgm:pt>
    <dgm:pt modelId="{7A5714B7-3B42-4563-9A08-ABBBE1236C1A}" type="parTrans" cxnId="{AEA9FEFA-A94A-40E7-80A5-FF0C65A1FE75}">
      <dgm:prSet/>
      <dgm:spPr/>
      <dgm:t>
        <a:bodyPr/>
        <a:lstStyle/>
        <a:p>
          <a:endParaRPr lang="ru-RU"/>
        </a:p>
      </dgm:t>
    </dgm:pt>
    <dgm:pt modelId="{179D34EB-9EA9-4315-B9B5-EA3D107C6C45}" type="sibTrans" cxnId="{AEA9FEFA-A94A-40E7-80A5-FF0C65A1FE75}">
      <dgm:prSet/>
      <dgm:spPr/>
      <dgm:t>
        <a:bodyPr/>
        <a:lstStyle/>
        <a:p>
          <a:endParaRPr lang="ru-RU"/>
        </a:p>
      </dgm:t>
    </dgm:pt>
    <dgm:pt modelId="{DAC97152-7FBC-49EA-BFD7-EC4EC3AFD443}">
      <dgm:prSet/>
      <dgm:spPr/>
      <dgm:t>
        <a:bodyPr/>
        <a:lstStyle/>
        <a:p>
          <a:pPr rtl="0"/>
          <a:r>
            <a:rPr lang="ru-RU" dirty="0" smtClean="0"/>
            <a:t>Адаптация под все виды мобильных устройств</a:t>
          </a:r>
          <a:endParaRPr lang="ru-RU" dirty="0"/>
        </a:p>
      </dgm:t>
    </dgm:pt>
    <dgm:pt modelId="{0A7804CF-B1A9-4C2C-8D35-761F53B74E22}" type="parTrans" cxnId="{3F4D55E5-0C48-4917-84DF-A5F7751FF412}">
      <dgm:prSet/>
      <dgm:spPr/>
      <dgm:t>
        <a:bodyPr/>
        <a:lstStyle/>
        <a:p>
          <a:endParaRPr lang="ru-RU"/>
        </a:p>
      </dgm:t>
    </dgm:pt>
    <dgm:pt modelId="{83C2E9B4-25BA-4487-9582-4D55B6DCC4FA}" type="sibTrans" cxnId="{3F4D55E5-0C48-4917-84DF-A5F7751FF412}">
      <dgm:prSet/>
      <dgm:spPr/>
      <dgm:t>
        <a:bodyPr/>
        <a:lstStyle/>
        <a:p>
          <a:endParaRPr lang="ru-RU"/>
        </a:p>
      </dgm:t>
    </dgm:pt>
    <dgm:pt modelId="{211A227D-4797-49B3-BD78-0589231E45C9}">
      <dgm:prSet/>
      <dgm:spPr/>
      <dgm:t>
        <a:bodyPr/>
        <a:lstStyle/>
        <a:p>
          <a:pPr rtl="0"/>
          <a:r>
            <a:rPr lang="ru-RU" dirty="0" smtClean="0"/>
            <a:t>поисковые системы используют мобильный поиск для телефонов, поэтому и ранжироваться мобильная версия сайта в нем будет выше, а значит и переходов на сайт будет больше, что опять же увеличивает число возможных покупателей</a:t>
          </a:r>
          <a:endParaRPr lang="ru-RU" dirty="0"/>
        </a:p>
      </dgm:t>
    </dgm:pt>
    <dgm:pt modelId="{8D5DBF02-B8D7-4196-BEB0-947FBFC6BDA6}" type="parTrans" cxnId="{57B3758B-752D-4EB0-90AB-DC63C103551D}">
      <dgm:prSet/>
      <dgm:spPr/>
      <dgm:t>
        <a:bodyPr/>
        <a:lstStyle/>
        <a:p>
          <a:endParaRPr lang="ru-RU"/>
        </a:p>
      </dgm:t>
    </dgm:pt>
    <dgm:pt modelId="{321C58CD-09B5-410D-8654-027697E6F8CD}" type="sibTrans" cxnId="{57B3758B-752D-4EB0-90AB-DC63C103551D}">
      <dgm:prSet/>
      <dgm:spPr/>
      <dgm:t>
        <a:bodyPr/>
        <a:lstStyle/>
        <a:p>
          <a:endParaRPr lang="ru-RU"/>
        </a:p>
      </dgm:t>
    </dgm:pt>
    <dgm:pt modelId="{F4F5C028-FB4A-4F6D-9B93-84F7FE737FE6}">
      <dgm:prSet/>
      <dgm:spPr/>
      <dgm:t>
        <a:bodyPr/>
        <a:lstStyle/>
        <a:p>
          <a:pPr rtl="0"/>
          <a:r>
            <a:rPr lang="ru-RU" dirty="0" smtClean="0"/>
            <a:t>Настройка мобильного функционала</a:t>
          </a:r>
          <a:endParaRPr lang="ru-RU" dirty="0"/>
        </a:p>
      </dgm:t>
    </dgm:pt>
    <dgm:pt modelId="{315E7DCD-86FC-4E7B-815F-10E1159D1975}" type="parTrans" cxnId="{C1E83CDB-69D8-4B34-B620-DDC9FF6B4F7E}">
      <dgm:prSet/>
      <dgm:spPr/>
    </dgm:pt>
    <dgm:pt modelId="{D69A043C-9E60-4969-BCDC-987A27BC289A}" type="sibTrans" cxnId="{C1E83CDB-69D8-4B34-B620-DDC9FF6B4F7E}">
      <dgm:prSet/>
      <dgm:spPr/>
    </dgm:pt>
    <dgm:pt modelId="{F7595F91-0870-49C0-9089-19D015C7B010}">
      <dgm:prSet/>
      <dgm:spPr/>
      <dgm:t>
        <a:bodyPr/>
        <a:lstStyle/>
        <a:p>
          <a:pPr rtl="0"/>
          <a:r>
            <a:rPr lang="ru-RU" dirty="0" smtClean="0"/>
            <a:t>Презентация сайта 24</a:t>
          </a:r>
          <a:r>
            <a:rPr lang="en-US" dirty="0" smtClean="0"/>
            <a:t>/</a:t>
          </a:r>
          <a:r>
            <a:rPr lang="ru-RU" dirty="0" smtClean="0"/>
            <a:t>7, доступность с любых устройств, в любой точке  мира</a:t>
          </a:r>
          <a:endParaRPr lang="ru-RU" dirty="0"/>
        </a:p>
      </dgm:t>
    </dgm:pt>
    <dgm:pt modelId="{2B340DBD-EA36-4638-A4BC-66B29B1DDA6C}" type="parTrans" cxnId="{31F14F8F-291D-4D21-AD85-38F4BE0910B6}">
      <dgm:prSet/>
      <dgm:spPr/>
    </dgm:pt>
    <dgm:pt modelId="{D999698F-20DE-4354-BA8F-E22E74EEE7B0}" type="sibTrans" cxnId="{31F14F8F-291D-4D21-AD85-38F4BE0910B6}">
      <dgm:prSet/>
      <dgm:spPr/>
    </dgm:pt>
    <dgm:pt modelId="{CB8C9917-5618-4753-9394-55FD71BE4386}" type="pres">
      <dgm:prSet presAssocID="{11A24B48-426A-4A7E-816C-8DCFCD25D3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3882F0-BDAA-4E94-B313-383D262E125B}" type="pres">
      <dgm:prSet presAssocID="{F166077E-6325-45C7-B50A-9648983EE8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7A05A-5A15-43E3-A995-F20110C3DA9D}" type="pres">
      <dgm:prSet presAssocID="{179D34EB-9EA9-4315-B9B5-EA3D107C6C45}" presName="sibTrans" presStyleCnt="0"/>
      <dgm:spPr/>
    </dgm:pt>
    <dgm:pt modelId="{3D165A59-7B1C-4316-B2B3-E6BAF3CED7C6}" type="pres">
      <dgm:prSet presAssocID="{DAC97152-7FBC-49EA-BFD7-EC4EC3AFD44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FB31D-8C50-436F-89CB-3CCD8EEBA96A}" type="pres">
      <dgm:prSet presAssocID="{83C2E9B4-25BA-4487-9582-4D55B6DCC4FA}" presName="sibTrans" presStyleCnt="0"/>
      <dgm:spPr/>
    </dgm:pt>
    <dgm:pt modelId="{2E662BCD-72EC-49C5-9AA8-8A00731F7B26}" type="pres">
      <dgm:prSet presAssocID="{211A227D-4797-49B3-BD78-0589231E45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F6F2A-1508-4951-AF9F-441D8FD072ED}" type="pres">
      <dgm:prSet presAssocID="{321C58CD-09B5-410D-8654-027697E6F8CD}" presName="sibTrans" presStyleCnt="0"/>
      <dgm:spPr/>
    </dgm:pt>
    <dgm:pt modelId="{DB20AA41-406C-44CD-BAF7-CF69237B829E}" type="pres">
      <dgm:prSet presAssocID="{F4F5C028-FB4A-4F6D-9B93-84F7FE737F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9EEDA-5096-49CE-9F5D-B3C354B2A5E5}" type="pres">
      <dgm:prSet presAssocID="{D69A043C-9E60-4969-BCDC-987A27BC289A}" presName="sibTrans" presStyleCnt="0"/>
      <dgm:spPr/>
    </dgm:pt>
    <dgm:pt modelId="{5A8021FB-934C-45BE-A1E5-F7A268ED1A7E}" type="pres">
      <dgm:prSet presAssocID="{F7595F91-0870-49C0-9089-19D015C7B01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CFEF4-9D2E-4D0E-9F2C-35301FDFB259}" type="presOf" srcId="{F4F5C028-FB4A-4F6D-9B93-84F7FE737FE6}" destId="{DB20AA41-406C-44CD-BAF7-CF69237B829E}" srcOrd="0" destOrd="0" presId="urn:microsoft.com/office/officeart/2005/8/layout/default"/>
    <dgm:cxn modelId="{57B3758B-752D-4EB0-90AB-DC63C103551D}" srcId="{11A24B48-426A-4A7E-816C-8DCFCD25D32E}" destId="{211A227D-4797-49B3-BD78-0589231E45C9}" srcOrd="2" destOrd="0" parTransId="{8D5DBF02-B8D7-4196-BEB0-947FBFC6BDA6}" sibTransId="{321C58CD-09B5-410D-8654-027697E6F8CD}"/>
    <dgm:cxn modelId="{AEA9FEFA-A94A-40E7-80A5-FF0C65A1FE75}" srcId="{11A24B48-426A-4A7E-816C-8DCFCD25D32E}" destId="{F166077E-6325-45C7-B50A-9648983EE80D}" srcOrd="0" destOrd="0" parTransId="{7A5714B7-3B42-4563-9A08-ABBBE1236C1A}" sibTransId="{179D34EB-9EA9-4315-B9B5-EA3D107C6C45}"/>
    <dgm:cxn modelId="{592A88E7-7CE4-4D66-83CA-2E094B307FF8}" type="presOf" srcId="{DAC97152-7FBC-49EA-BFD7-EC4EC3AFD443}" destId="{3D165A59-7B1C-4316-B2B3-E6BAF3CED7C6}" srcOrd="0" destOrd="0" presId="urn:microsoft.com/office/officeart/2005/8/layout/default"/>
    <dgm:cxn modelId="{5C5175C6-ED69-4086-AF70-D1418E1C303D}" type="presOf" srcId="{211A227D-4797-49B3-BD78-0589231E45C9}" destId="{2E662BCD-72EC-49C5-9AA8-8A00731F7B26}" srcOrd="0" destOrd="0" presId="urn:microsoft.com/office/officeart/2005/8/layout/default"/>
    <dgm:cxn modelId="{0C586D4D-B6FC-4B49-99B8-4621D5915507}" type="presOf" srcId="{F7595F91-0870-49C0-9089-19D015C7B010}" destId="{5A8021FB-934C-45BE-A1E5-F7A268ED1A7E}" srcOrd="0" destOrd="0" presId="urn:microsoft.com/office/officeart/2005/8/layout/default"/>
    <dgm:cxn modelId="{3F4D55E5-0C48-4917-84DF-A5F7751FF412}" srcId="{11A24B48-426A-4A7E-816C-8DCFCD25D32E}" destId="{DAC97152-7FBC-49EA-BFD7-EC4EC3AFD443}" srcOrd="1" destOrd="0" parTransId="{0A7804CF-B1A9-4C2C-8D35-761F53B74E22}" sibTransId="{83C2E9B4-25BA-4487-9582-4D55B6DCC4FA}"/>
    <dgm:cxn modelId="{F0408DDB-FA7B-4BFE-8B0F-BD7A647B5CAC}" type="presOf" srcId="{F166077E-6325-45C7-B50A-9648983EE80D}" destId="{4F3882F0-BDAA-4E94-B313-383D262E125B}" srcOrd="0" destOrd="0" presId="urn:microsoft.com/office/officeart/2005/8/layout/default"/>
    <dgm:cxn modelId="{86D13FE4-68BB-4224-A7CE-984EB8FE52C1}" type="presOf" srcId="{11A24B48-426A-4A7E-816C-8DCFCD25D32E}" destId="{CB8C9917-5618-4753-9394-55FD71BE4386}" srcOrd="0" destOrd="0" presId="urn:microsoft.com/office/officeart/2005/8/layout/default"/>
    <dgm:cxn modelId="{31F14F8F-291D-4D21-AD85-38F4BE0910B6}" srcId="{11A24B48-426A-4A7E-816C-8DCFCD25D32E}" destId="{F7595F91-0870-49C0-9089-19D015C7B010}" srcOrd="4" destOrd="0" parTransId="{2B340DBD-EA36-4638-A4BC-66B29B1DDA6C}" sibTransId="{D999698F-20DE-4354-BA8F-E22E74EEE7B0}"/>
    <dgm:cxn modelId="{C1E83CDB-69D8-4B34-B620-DDC9FF6B4F7E}" srcId="{11A24B48-426A-4A7E-816C-8DCFCD25D32E}" destId="{F4F5C028-FB4A-4F6D-9B93-84F7FE737FE6}" srcOrd="3" destOrd="0" parTransId="{315E7DCD-86FC-4E7B-815F-10E1159D1975}" sibTransId="{D69A043C-9E60-4969-BCDC-987A27BC289A}"/>
    <dgm:cxn modelId="{1EEE8891-F7AD-4574-9709-D99229E4A916}" type="presParOf" srcId="{CB8C9917-5618-4753-9394-55FD71BE4386}" destId="{4F3882F0-BDAA-4E94-B313-383D262E125B}" srcOrd="0" destOrd="0" presId="urn:microsoft.com/office/officeart/2005/8/layout/default"/>
    <dgm:cxn modelId="{F2E73426-41A8-49E0-89EE-6DEE7458ABD7}" type="presParOf" srcId="{CB8C9917-5618-4753-9394-55FD71BE4386}" destId="{B4E7A05A-5A15-43E3-A995-F20110C3DA9D}" srcOrd="1" destOrd="0" presId="urn:microsoft.com/office/officeart/2005/8/layout/default"/>
    <dgm:cxn modelId="{BC98CBA1-CCC1-4D96-BE5F-93EC5CC1CD85}" type="presParOf" srcId="{CB8C9917-5618-4753-9394-55FD71BE4386}" destId="{3D165A59-7B1C-4316-B2B3-E6BAF3CED7C6}" srcOrd="2" destOrd="0" presId="urn:microsoft.com/office/officeart/2005/8/layout/default"/>
    <dgm:cxn modelId="{52F79443-BD84-496C-87FE-C74E3BB0CA06}" type="presParOf" srcId="{CB8C9917-5618-4753-9394-55FD71BE4386}" destId="{0B8FB31D-8C50-436F-89CB-3CCD8EEBA96A}" srcOrd="3" destOrd="0" presId="urn:microsoft.com/office/officeart/2005/8/layout/default"/>
    <dgm:cxn modelId="{69745E9E-59C8-413F-916F-9B76FC43B5BC}" type="presParOf" srcId="{CB8C9917-5618-4753-9394-55FD71BE4386}" destId="{2E662BCD-72EC-49C5-9AA8-8A00731F7B26}" srcOrd="4" destOrd="0" presId="urn:microsoft.com/office/officeart/2005/8/layout/default"/>
    <dgm:cxn modelId="{BAD18CA7-0B11-4F63-B338-4175ED8D2E67}" type="presParOf" srcId="{CB8C9917-5618-4753-9394-55FD71BE4386}" destId="{314F6F2A-1508-4951-AF9F-441D8FD072ED}" srcOrd="5" destOrd="0" presId="urn:microsoft.com/office/officeart/2005/8/layout/default"/>
    <dgm:cxn modelId="{EE69AAC9-1B81-4002-BD50-D81D569DB3F7}" type="presParOf" srcId="{CB8C9917-5618-4753-9394-55FD71BE4386}" destId="{DB20AA41-406C-44CD-BAF7-CF69237B829E}" srcOrd="6" destOrd="0" presId="urn:microsoft.com/office/officeart/2005/8/layout/default"/>
    <dgm:cxn modelId="{075EEB67-3DE6-483D-A317-BC2BD6D2BE82}" type="presParOf" srcId="{CB8C9917-5618-4753-9394-55FD71BE4386}" destId="{24B9EEDA-5096-49CE-9F5D-B3C354B2A5E5}" srcOrd="7" destOrd="0" presId="urn:microsoft.com/office/officeart/2005/8/layout/default"/>
    <dgm:cxn modelId="{66032FF4-F4D3-410C-9F63-83CC006639D5}" type="presParOf" srcId="{CB8C9917-5618-4753-9394-55FD71BE4386}" destId="{5A8021FB-934C-45BE-A1E5-F7A268ED1A7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C52314-B621-4AB9-9F3F-0D3A53F18BD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A2F7A8-40C1-4D19-AD55-360634A07DC7}">
      <dgm:prSet phldrT="[Текст]"/>
      <dgm:spPr/>
      <dgm:t>
        <a:bodyPr/>
        <a:lstStyle/>
        <a:p>
          <a:r>
            <a:rPr lang="ru-RU" dirty="0" smtClean="0"/>
            <a:t>Главная страница</a:t>
          </a:r>
          <a:endParaRPr lang="ru-RU" dirty="0"/>
        </a:p>
      </dgm:t>
    </dgm:pt>
    <dgm:pt modelId="{2BBEC18C-010E-480F-890C-ACC8FF3EF5F6}" type="parTrans" cxnId="{E83CAEDC-0E82-41E5-8DAD-18596EBFB82B}">
      <dgm:prSet/>
      <dgm:spPr/>
      <dgm:t>
        <a:bodyPr/>
        <a:lstStyle/>
        <a:p>
          <a:endParaRPr lang="ru-RU"/>
        </a:p>
      </dgm:t>
    </dgm:pt>
    <dgm:pt modelId="{B74A9815-4F05-49B0-AB47-BB19AFD03934}" type="sibTrans" cxnId="{E83CAEDC-0E82-41E5-8DAD-18596EBFB82B}">
      <dgm:prSet/>
      <dgm:spPr/>
      <dgm:t>
        <a:bodyPr/>
        <a:lstStyle/>
        <a:p>
          <a:endParaRPr lang="ru-RU"/>
        </a:p>
      </dgm:t>
    </dgm:pt>
    <dgm:pt modelId="{4CA17CC5-1C7B-409A-9775-ED99A1E84DF6}">
      <dgm:prSet phldrT="[Текст]"/>
      <dgm:spPr/>
      <dgm:t>
        <a:bodyPr/>
        <a:lstStyle/>
        <a:p>
          <a:r>
            <a:rPr lang="ru-RU" dirty="0" smtClean="0"/>
            <a:t>Каталог товаров, услуг</a:t>
          </a:r>
          <a:endParaRPr lang="ru-RU" dirty="0"/>
        </a:p>
      </dgm:t>
    </dgm:pt>
    <dgm:pt modelId="{CC4E0D69-733B-411D-8560-E1B21F0B6022}" type="parTrans" cxnId="{AB693178-39C1-4969-BF14-CCC25D3F7840}">
      <dgm:prSet/>
      <dgm:spPr/>
      <dgm:t>
        <a:bodyPr/>
        <a:lstStyle/>
        <a:p>
          <a:endParaRPr lang="ru-RU"/>
        </a:p>
      </dgm:t>
    </dgm:pt>
    <dgm:pt modelId="{A0D404F8-198F-4BD4-A518-6FEDBC888215}" type="sibTrans" cxnId="{AB693178-39C1-4969-BF14-CCC25D3F7840}">
      <dgm:prSet/>
      <dgm:spPr/>
      <dgm:t>
        <a:bodyPr/>
        <a:lstStyle/>
        <a:p>
          <a:endParaRPr lang="ru-RU"/>
        </a:p>
      </dgm:t>
    </dgm:pt>
    <dgm:pt modelId="{3DA496FD-9894-4E02-83A3-D4A68305A8FD}">
      <dgm:prSet phldrT="[Текст]"/>
      <dgm:spPr/>
      <dgm:t>
        <a:bodyPr/>
        <a:lstStyle/>
        <a:p>
          <a:r>
            <a:rPr lang="ru-RU" dirty="0" smtClean="0"/>
            <a:t>Контакты</a:t>
          </a:r>
          <a:endParaRPr lang="ru-RU" dirty="0"/>
        </a:p>
      </dgm:t>
    </dgm:pt>
    <dgm:pt modelId="{74B599E9-0E25-489D-B58A-2A4E52D386F9}" type="parTrans" cxnId="{AFE1C3AD-B568-4069-8C69-9B9319EEBD8E}">
      <dgm:prSet/>
      <dgm:spPr/>
      <dgm:t>
        <a:bodyPr/>
        <a:lstStyle/>
        <a:p>
          <a:endParaRPr lang="ru-RU"/>
        </a:p>
      </dgm:t>
    </dgm:pt>
    <dgm:pt modelId="{E9FFFB91-9213-48A3-BC96-63D39EBC113C}" type="sibTrans" cxnId="{AFE1C3AD-B568-4069-8C69-9B9319EEBD8E}">
      <dgm:prSet/>
      <dgm:spPr/>
      <dgm:t>
        <a:bodyPr/>
        <a:lstStyle/>
        <a:p>
          <a:endParaRPr lang="ru-RU"/>
        </a:p>
      </dgm:t>
    </dgm:pt>
    <dgm:pt modelId="{D86F6BE2-DCC3-4308-AC59-4102F54BF92C}">
      <dgm:prSet phldrT="[Текст]"/>
      <dgm:spPr/>
      <dgm:t>
        <a:bodyPr/>
        <a:lstStyle/>
        <a:p>
          <a:r>
            <a:rPr lang="ru-RU" dirty="0" smtClean="0"/>
            <a:t>Акции</a:t>
          </a:r>
          <a:endParaRPr lang="ru-RU" dirty="0"/>
        </a:p>
      </dgm:t>
    </dgm:pt>
    <dgm:pt modelId="{47C85149-F6BE-4EC3-B63F-13FA9468A1C6}" type="parTrans" cxnId="{855BBD3C-5332-47A0-9486-08728213D998}">
      <dgm:prSet/>
      <dgm:spPr/>
      <dgm:t>
        <a:bodyPr/>
        <a:lstStyle/>
        <a:p>
          <a:endParaRPr lang="ru-RU"/>
        </a:p>
      </dgm:t>
    </dgm:pt>
    <dgm:pt modelId="{05ADEB90-0B8F-47C5-8ECB-9E5ABC480D2D}" type="sibTrans" cxnId="{855BBD3C-5332-47A0-9486-08728213D998}">
      <dgm:prSet/>
      <dgm:spPr/>
      <dgm:t>
        <a:bodyPr/>
        <a:lstStyle/>
        <a:p>
          <a:endParaRPr lang="ru-RU"/>
        </a:p>
      </dgm:t>
    </dgm:pt>
    <dgm:pt modelId="{773E67BF-E404-4AF0-99D6-71DAF304EE60}" type="pres">
      <dgm:prSet presAssocID="{45C52314-B621-4AB9-9F3F-0D3A53F18B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903A9-081E-4C5B-BD20-4DEF8C39FE13}" type="pres">
      <dgm:prSet presAssocID="{D0A2F7A8-40C1-4D19-AD55-360634A07D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68396-BF20-4EC4-8D10-D4A8B55F7CEE}" type="pres">
      <dgm:prSet presAssocID="{B74A9815-4F05-49B0-AB47-BB19AFD03934}" presName="sibTrans" presStyleCnt="0"/>
      <dgm:spPr/>
    </dgm:pt>
    <dgm:pt modelId="{85EC1BEA-E72E-408D-A968-887D63BAC2F2}" type="pres">
      <dgm:prSet presAssocID="{4CA17CC5-1C7B-409A-9775-ED99A1E84D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A99DB-7F69-4F3C-ABDF-ECD9378F782F}" type="pres">
      <dgm:prSet presAssocID="{A0D404F8-198F-4BD4-A518-6FEDBC888215}" presName="sibTrans" presStyleCnt="0"/>
      <dgm:spPr/>
    </dgm:pt>
    <dgm:pt modelId="{11E56261-9DE5-4F06-96C9-391C103B7EA1}" type="pres">
      <dgm:prSet presAssocID="{3DA496FD-9894-4E02-83A3-D4A68305A8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8E3E0-995E-4D4D-854D-907995D85BDF}" type="pres">
      <dgm:prSet presAssocID="{E9FFFB91-9213-48A3-BC96-63D39EBC113C}" presName="sibTrans" presStyleCnt="0"/>
      <dgm:spPr/>
    </dgm:pt>
    <dgm:pt modelId="{ADD11F6B-3B17-4702-AA0E-84DC50EEE7EC}" type="pres">
      <dgm:prSet presAssocID="{D86F6BE2-DCC3-4308-AC59-4102F54BF92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6F33AE-3F81-4881-ADF3-1D5018C0E033}" type="presOf" srcId="{45C52314-B621-4AB9-9F3F-0D3A53F18BD6}" destId="{773E67BF-E404-4AF0-99D6-71DAF304EE60}" srcOrd="0" destOrd="0" presId="urn:microsoft.com/office/officeart/2005/8/layout/default"/>
    <dgm:cxn modelId="{AFE1C3AD-B568-4069-8C69-9B9319EEBD8E}" srcId="{45C52314-B621-4AB9-9F3F-0D3A53F18BD6}" destId="{3DA496FD-9894-4E02-83A3-D4A68305A8FD}" srcOrd="2" destOrd="0" parTransId="{74B599E9-0E25-489D-B58A-2A4E52D386F9}" sibTransId="{E9FFFB91-9213-48A3-BC96-63D39EBC113C}"/>
    <dgm:cxn modelId="{855BBD3C-5332-47A0-9486-08728213D998}" srcId="{45C52314-B621-4AB9-9F3F-0D3A53F18BD6}" destId="{D86F6BE2-DCC3-4308-AC59-4102F54BF92C}" srcOrd="3" destOrd="0" parTransId="{47C85149-F6BE-4EC3-B63F-13FA9468A1C6}" sibTransId="{05ADEB90-0B8F-47C5-8ECB-9E5ABC480D2D}"/>
    <dgm:cxn modelId="{F0298694-D880-42CE-A8CB-E75360EE9A48}" type="presOf" srcId="{D86F6BE2-DCC3-4308-AC59-4102F54BF92C}" destId="{ADD11F6B-3B17-4702-AA0E-84DC50EEE7EC}" srcOrd="0" destOrd="0" presId="urn:microsoft.com/office/officeart/2005/8/layout/default"/>
    <dgm:cxn modelId="{944C9247-13AB-4396-BD74-08B00292F086}" type="presOf" srcId="{4CA17CC5-1C7B-409A-9775-ED99A1E84DF6}" destId="{85EC1BEA-E72E-408D-A968-887D63BAC2F2}" srcOrd="0" destOrd="0" presId="urn:microsoft.com/office/officeart/2005/8/layout/default"/>
    <dgm:cxn modelId="{E83CAEDC-0E82-41E5-8DAD-18596EBFB82B}" srcId="{45C52314-B621-4AB9-9F3F-0D3A53F18BD6}" destId="{D0A2F7A8-40C1-4D19-AD55-360634A07DC7}" srcOrd="0" destOrd="0" parTransId="{2BBEC18C-010E-480F-890C-ACC8FF3EF5F6}" sibTransId="{B74A9815-4F05-49B0-AB47-BB19AFD03934}"/>
    <dgm:cxn modelId="{AB693178-39C1-4969-BF14-CCC25D3F7840}" srcId="{45C52314-B621-4AB9-9F3F-0D3A53F18BD6}" destId="{4CA17CC5-1C7B-409A-9775-ED99A1E84DF6}" srcOrd="1" destOrd="0" parTransId="{CC4E0D69-733B-411D-8560-E1B21F0B6022}" sibTransId="{A0D404F8-198F-4BD4-A518-6FEDBC888215}"/>
    <dgm:cxn modelId="{7ED970DB-A364-4913-835D-6F2665A8B9A5}" type="presOf" srcId="{3DA496FD-9894-4E02-83A3-D4A68305A8FD}" destId="{11E56261-9DE5-4F06-96C9-391C103B7EA1}" srcOrd="0" destOrd="0" presId="urn:microsoft.com/office/officeart/2005/8/layout/default"/>
    <dgm:cxn modelId="{8FC939BA-21DB-493E-AB09-E56CA2E0A444}" type="presOf" srcId="{D0A2F7A8-40C1-4D19-AD55-360634A07DC7}" destId="{B3E903A9-081E-4C5B-BD20-4DEF8C39FE13}" srcOrd="0" destOrd="0" presId="urn:microsoft.com/office/officeart/2005/8/layout/default"/>
    <dgm:cxn modelId="{A14BF143-7743-4F4B-848D-7D23D140BABB}" type="presParOf" srcId="{773E67BF-E404-4AF0-99D6-71DAF304EE60}" destId="{B3E903A9-081E-4C5B-BD20-4DEF8C39FE13}" srcOrd="0" destOrd="0" presId="urn:microsoft.com/office/officeart/2005/8/layout/default"/>
    <dgm:cxn modelId="{C1055A0A-C9BD-48C1-A04E-7C524F9AD3AB}" type="presParOf" srcId="{773E67BF-E404-4AF0-99D6-71DAF304EE60}" destId="{2BE68396-BF20-4EC4-8D10-D4A8B55F7CEE}" srcOrd="1" destOrd="0" presId="urn:microsoft.com/office/officeart/2005/8/layout/default"/>
    <dgm:cxn modelId="{8B715910-743B-423A-910D-FACEA38AC1E7}" type="presParOf" srcId="{773E67BF-E404-4AF0-99D6-71DAF304EE60}" destId="{85EC1BEA-E72E-408D-A968-887D63BAC2F2}" srcOrd="2" destOrd="0" presId="urn:microsoft.com/office/officeart/2005/8/layout/default"/>
    <dgm:cxn modelId="{5F73D6D6-FEE3-470D-8D06-D6BC872BDA29}" type="presParOf" srcId="{773E67BF-E404-4AF0-99D6-71DAF304EE60}" destId="{2FFA99DB-7F69-4F3C-ABDF-ECD9378F782F}" srcOrd="3" destOrd="0" presId="urn:microsoft.com/office/officeart/2005/8/layout/default"/>
    <dgm:cxn modelId="{2B5950ED-A959-48CA-A770-F6AA6D35F02D}" type="presParOf" srcId="{773E67BF-E404-4AF0-99D6-71DAF304EE60}" destId="{11E56261-9DE5-4F06-96C9-391C103B7EA1}" srcOrd="4" destOrd="0" presId="urn:microsoft.com/office/officeart/2005/8/layout/default"/>
    <dgm:cxn modelId="{77718F96-15C1-4AC2-BE38-E4A753640795}" type="presParOf" srcId="{773E67BF-E404-4AF0-99D6-71DAF304EE60}" destId="{2948E3E0-995E-4D4D-854D-907995D85BDF}" srcOrd="5" destOrd="0" presId="urn:microsoft.com/office/officeart/2005/8/layout/default"/>
    <dgm:cxn modelId="{A107CEFF-D6AA-489F-8D45-9B881BD2E0A3}" type="presParOf" srcId="{773E67BF-E404-4AF0-99D6-71DAF304EE60}" destId="{ADD11F6B-3B17-4702-AA0E-84DC50EEE7E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F85CF-EE45-4750-8A2B-23868085BD1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65A7A92-8F2B-46B7-978F-F2F07CD7028E}">
      <dgm:prSet phldrT="[Текст]" custT="1"/>
      <dgm:spPr/>
      <dgm:t>
        <a:bodyPr/>
        <a:lstStyle/>
        <a:p>
          <a:pPr algn="l"/>
          <a:r>
            <a:rPr lang="ru-RU" sz="1100" dirty="0" smtClean="0"/>
            <a:t>Главная страница</a:t>
          </a:r>
        </a:p>
        <a:p>
          <a:pPr algn="l"/>
          <a:r>
            <a:rPr lang="ru-RU" sz="1100" dirty="0" smtClean="0"/>
            <a:t>Контакты</a:t>
          </a:r>
        </a:p>
        <a:p>
          <a:pPr algn="l"/>
          <a:r>
            <a:rPr lang="ru-RU" sz="1100" dirty="0" smtClean="0"/>
            <a:t>Галерея</a:t>
          </a:r>
        </a:p>
        <a:p>
          <a:pPr algn="l"/>
          <a:r>
            <a:rPr lang="ru-RU" sz="1100" dirty="0" smtClean="0"/>
            <a:t>Текстовые страницы</a:t>
          </a:r>
        </a:p>
        <a:p>
          <a:pPr algn="l"/>
          <a:r>
            <a:rPr lang="ru-RU" sz="1100" dirty="0" smtClean="0"/>
            <a:t>Новости, акции</a:t>
          </a:r>
        </a:p>
        <a:p>
          <a:pPr algn="l"/>
          <a:r>
            <a:rPr lang="ru-RU" sz="1100" dirty="0" smtClean="0"/>
            <a:t>Галерея</a:t>
          </a:r>
          <a:endParaRPr lang="ru-RU" sz="1100" dirty="0"/>
        </a:p>
      </dgm:t>
    </dgm:pt>
    <dgm:pt modelId="{379CB15A-12E8-4173-8EEC-72A53DBC1C05}" type="parTrans" cxnId="{DC5FAD31-BB2C-4A7D-B9E6-A96C44D111BF}">
      <dgm:prSet/>
      <dgm:spPr/>
      <dgm:t>
        <a:bodyPr/>
        <a:lstStyle/>
        <a:p>
          <a:endParaRPr lang="ru-RU"/>
        </a:p>
      </dgm:t>
    </dgm:pt>
    <dgm:pt modelId="{CA02CCE9-9AFA-47CC-999F-7F5574275BF9}" type="sibTrans" cxnId="{DC5FAD31-BB2C-4A7D-B9E6-A96C44D111BF}">
      <dgm:prSet/>
      <dgm:spPr/>
      <dgm:t>
        <a:bodyPr/>
        <a:lstStyle/>
        <a:p>
          <a:endParaRPr lang="ru-RU"/>
        </a:p>
      </dgm:t>
    </dgm:pt>
    <dgm:pt modelId="{4A1E3E77-0D85-46DA-BEBD-1CC3C89026C3}">
      <dgm:prSet phldrT="[Текст]" custT="1"/>
      <dgm:spPr/>
      <dgm:t>
        <a:bodyPr/>
        <a:lstStyle/>
        <a:p>
          <a:pPr algn="l"/>
          <a:r>
            <a:rPr lang="ru-RU" sz="1100" dirty="0" smtClean="0"/>
            <a:t>Акции</a:t>
          </a:r>
          <a:r>
            <a:rPr lang="en-US" sz="1100" dirty="0" smtClean="0"/>
            <a:t>/</a:t>
          </a:r>
          <a:r>
            <a:rPr lang="ru-RU" sz="1100" dirty="0" smtClean="0"/>
            <a:t>новости</a:t>
          </a:r>
        </a:p>
        <a:p>
          <a:pPr algn="l"/>
          <a:r>
            <a:rPr lang="ru-RU" sz="1100" dirty="0" smtClean="0"/>
            <a:t>Каталог товаров</a:t>
          </a:r>
          <a:r>
            <a:rPr lang="en-US" sz="1100" dirty="0" smtClean="0"/>
            <a:t>/</a:t>
          </a:r>
          <a:r>
            <a:rPr lang="ru-RU" sz="1100" dirty="0" smtClean="0"/>
            <a:t>услуг</a:t>
          </a:r>
        </a:p>
        <a:p>
          <a:pPr algn="l"/>
          <a:r>
            <a:rPr lang="ru-RU" sz="1100" dirty="0" smtClean="0"/>
            <a:t>О компании</a:t>
          </a:r>
        </a:p>
        <a:p>
          <a:pPr algn="l"/>
          <a:r>
            <a:rPr lang="ru-RU" sz="1100" dirty="0" smtClean="0"/>
            <a:t>Отзывы</a:t>
          </a:r>
        </a:p>
        <a:p>
          <a:pPr algn="l"/>
          <a:r>
            <a:rPr lang="ru-RU" sz="1100" dirty="0" smtClean="0"/>
            <a:t>Форма обратной связи</a:t>
          </a:r>
        </a:p>
        <a:p>
          <a:pPr algn="l"/>
          <a:r>
            <a:rPr lang="ru-RU" sz="1100" dirty="0" smtClean="0"/>
            <a:t>Контактная информация, карта</a:t>
          </a:r>
          <a:endParaRPr lang="ru-RU" sz="1100" dirty="0"/>
        </a:p>
      </dgm:t>
    </dgm:pt>
    <dgm:pt modelId="{51358CAA-2F6A-494A-80BF-92F2D9C36810}" type="parTrans" cxnId="{7E3E6D72-8A52-4932-A3D8-244849C14A1F}">
      <dgm:prSet/>
      <dgm:spPr/>
      <dgm:t>
        <a:bodyPr/>
        <a:lstStyle/>
        <a:p>
          <a:endParaRPr lang="ru-RU"/>
        </a:p>
      </dgm:t>
    </dgm:pt>
    <dgm:pt modelId="{B1091DE1-661B-44B2-BA74-E006EB7CB838}" type="sibTrans" cxnId="{7E3E6D72-8A52-4932-A3D8-244849C14A1F}">
      <dgm:prSet/>
      <dgm:spPr/>
      <dgm:t>
        <a:bodyPr/>
        <a:lstStyle/>
        <a:p>
          <a:endParaRPr lang="ru-RU"/>
        </a:p>
      </dgm:t>
    </dgm:pt>
    <dgm:pt modelId="{49B842A1-9130-4CDA-9E7E-C37994F452D8}">
      <dgm:prSet phldrT="[Текст]" custT="1"/>
      <dgm:spPr/>
      <dgm:t>
        <a:bodyPr/>
        <a:lstStyle/>
        <a:p>
          <a:pPr algn="l"/>
          <a:r>
            <a:rPr lang="ru-RU" sz="1100" dirty="0" smtClean="0"/>
            <a:t>Главная страница</a:t>
          </a:r>
        </a:p>
        <a:p>
          <a:pPr algn="l"/>
          <a:r>
            <a:rPr lang="ru-RU" sz="1100" dirty="0" smtClean="0"/>
            <a:t>Каталог товаров</a:t>
          </a:r>
          <a:r>
            <a:rPr lang="en-US" sz="1100" dirty="0" smtClean="0"/>
            <a:t>/</a:t>
          </a:r>
          <a:r>
            <a:rPr lang="ru-RU" sz="1100" dirty="0" smtClean="0"/>
            <a:t>услуг</a:t>
          </a:r>
        </a:p>
        <a:p>
          <a:pPr algn="l"/>
          <a:r>
            <a:rPr lang="ru-RU" sz="1100" dirty="0" smtClean="0"/>
            <a:t>Акции</a:t>
          </a:r>
        </a:p>
        <a:p>
          <a:pPr algn="l"/>
          <a:r>
            <a:rPr lang="ru-RU" sz="1100" dirty="0" smtClean="0"/>
            <a:t>Контакты</a:t>
          </a:r>
          <a:endParaRPr lang="ru-RU" sz="1100" dirty="0"/>
        </a:p>
      </dgm:t>
    </dgm:pt>
    <dgm:pt modelId="{48AB957A-13AC-4344-A48C-B2F73338A51D}" type="parTrans" cxnId="{E5C494E1-4E6B-420E-9311-53892155D4CD}">
      <dgm:prSet/>
      <dgm:spPr/>
      <dgm:t>
        <a:bodyPr/>
        <a:lstStyle/>
        <a:p>
          <a:endParaRPr lang="ru-RU"/>
        </a:p>
      </dgm:t>
    </dgm:pt>
    <dgm:pt modelId="{7CCAE6A9-AB39-4AC7-8720-3370927988C4}" type="sibTrans" cxnId="{E5C494E1-4E6B-420E-9311-53892155D4CD}">
      <dgm:prSet/>
      <dgm:spPr/>
      <dgm:t>
        <a:bodyPr/>
        <a:lstStyle/>
        <a:p>
          <a:endParaRPr lang="ru-RU"/>
        </a:p>
      </dgm:t>
    </dgm:pt>
    <dgm:pt modelId="{9944CDEC-5617-45E4-A932-8B94D22E8BBF}" type="pres">
      <dgm:prSet presAssocID="{3EEF85CF-EE45-4750-8A2B-23868085BD18}" presName="Name0" presStyleCnt="0">
        <dgm:presLayoutVars>
          <dgm:dir/>
          <dgm:resizeHandles val="exact"/>
        </dgm:presLayoutVars>
      </dgm:prSet>
      <dgm:spPr/>
    </dgm:pt>
    <dgm:pt modelId="{EBD38E1D-FA40-4CCE-B7FC-7D153E89C60D}" type="pres">
      <dgm:prSet presAssocID="{3EEF85CF-EE45-4750-8A2B-23868085BD18}" presName="bkgdShp" presStyleLbl="alignAccFollowNode1" presStyleIdx="0" presStyleCnt="1"/>
      <dgm:spPr/>
    </dgm:pt>
    <dgm:pt modelId="{A03F3F5E-E501-45A5-85EA-3AAECA704799}" type="pres">
      <dgm:prSet presAssocID="{3EEF85CF-EE45-4750-8A2B-23868085BD18}" presName="linComp" presStyleCnt="0"/>
      <dgm:spPr/>
    </dgm:pt>
    <dgm:pt modelId="{3820ABF2-D06B-4535-B19D-4B10B4DAD6F3}" type="pres">
      <dgm:prSet presAssocID="{365A7A92-8F2B-46B7-978F-F2F07CD7028E}" presName="compNode" presStyleCnt="0"/>
      <dgm:spPr/>
    </dgm:pt>
    <dgm:pt modelId="{6A1BAF58-CCC7-4B56-B60F-6D276603CD03}" type="pres">
      <dgm:prSet presAssocID="{365A7A92-8F2B-46B7-978F-F2F07CD7028E}" presName="node" presStyleLbl="node1" presStyleIdx="0" presStyleCnt="3" custScaleY="46364">
        <dgm:presLayoutVars>
          <dgm:bulletEnabled val="1"/>
        </dgm:presLayoutVars>
      </dgm:prSet>
      <dgm:spPr/>
    </dgm:pt>
    <dgm:pt modelId="{7A7865D3-8D4A-4126-966B-C98709F0B26A}" type="pres">
      <dgm:prSet presAssocID="{365A7A92-8F2B-46B7-978F-F2F07CD7028E}" presName="invisiNode" presStyleLbl="node1" presStyleIdx="0" presStyleCnt="3"/>
      <dgm:spPr/>
    </dgm:pt>
    <dgm:pt modelId="{30BF4E2B-3869-4A79-8C51-D400A83F1896}" type="pres">
      <dgm:prSet presAssocID="{365A7A92-8F2B-46B7-978F-F2F07CD7028E}" presName="imagNode" presStyleLbl="fgImgPlace1" presStyleIdx="0" presStyleCnt="3" custScaleY="20606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6EAC9E-0BF4-411B-900A-CDCBB6BFC4C2}" type="pres">
      <dgm:prSet presAssocID="{CA02CCE9-9AFA-47CC-999F-7F5574275BF9}" presName="sibTrans" presStyleLbl="sibTrans2D1" presStyleIdx="0" presStyleCnt="0"/>
      <dgm:spPr/>
    </dgm:pt>
    <dgm:pt modelId="{B5B0F0BA-4AD0-4C33-9A2E-A6E42C15B085}" type="pres">
      <dgm:prSet presAssocID="{4A1E3E77-0D85-46DA-BEBD-1CC3C89026C3}" presName="compNode" presStyleCnt="0"/>
      <dgm:spPr/>
    </dgm:pt>
    <dgm:pt modelId="{1659EEF9-4395-4A1D-AB79-288A5F810D9A}" type="pres">
      <dgm:prSet presAssocID="{4A1E3E77-0D85-46DA-BEBD-1CC3C89026C3}" presName="node" presStyleLbl="node1" presStyleIdx="1" presStyleCnt="3" custScaleY="46478" custLinFactNeighborY="9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4E449-B650-497F-8C41-0452D94F497A}" type="pres">
      <dgm:prSet presAssocID="{4A1E3E77-0D85-46DA-BEBD-1CC3C89026C3}" presName="invisiNode" presStyleLbl="node1" presStyleIdx="1" presStyleCnt="3"/>
      <dgm:spPr/>
    </dgm:pt>
    <dgm:pt modelId="{7F69D929-35B9-46A7-8C7F-1F408703A080}" type="pres">
      <dgm:prSet presAssocID="{4A1E3E77-0D85-46DA-BEBD-1CC3C89026C3}" presName="imagNode" presStyleLbl="fgImgPlace1" presStyleIdx="1" presStyleCnt="3" custScaleY="20497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212F13-466E-4064-890C-4A138F29F700}" type="pres">
      <dgm:prSet presAssocID="{B1091DE1-661B-44B2-BA74-E006EB7CB838}" presName="sibTrans" presStyleLbl="sibTrans2D1" presStyleIdx="0" presStyleCnt="0"/>
      <dgm:spPr/>
    </dgm:pt>
    <dgm:pt modelId="{81EA146A-3953-41AD-80CF-DBD1A5BB3CA7}" type="pres">
      <dgm:prSet presAssocID="{49B842A1-9130-4CDA-9E7E-C37994F452D8}" presName="compNode" presStyleCnt="0"/>
      <dgm:spPr/>
    </dgm:pt>
    <dgm:pt modelId="{0C70BB95-AD2D-4032-9DFA-327CB2A09DB7}" type="pres">
      <dgm:prSet presAssocID="{49B842A1-9130-4CDA-9E7E-C37994F452D8}" presName="node" presStyleLbl="node1" presStyleIdx="2" presStyleCnt="3" custScaleY="45455" custLinFactNeighborX="417" custLinFactNeighborY="10909">
        <dgm:presLayoutVars>
          <dgm:bulletEnabled val="1"/>
        </dgm:presLayoutVars>
      </dgm:prSet>
      <dgm:spPr/>
    </dgm:pt>
    <dgm:pt modelId="{CA3BE145-1CB2-4B57-AD58-F75968185910}" type="pres">
      <dgm:prSet presAssocID="{49B842A1-9130-4CDA-9E7E-C37994F452D8}" presName="invisiNode" presStyleLbl="node1" presStyleIdx="2" presStyleCnt="3"/>
      <dgm:spPr/>
    </dgm:pt>
    <dgm:pt modelId="{FC49E92F-A7CC-49EE-9006-262BAEDCC934}" type="pres">
      <dgm:prSet presAssocID="{49B842A1-9130-4CDA-9E7E-C37994F452D8}" presName="imagNode" presStyleLbl="fgImgPlace1" presStyleIdx="2" presStyleCnt="3" custScaleY="20615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5FAD31-BB2C-4A7D-B9E6-A96C44D111BF}" srcId="{3EEF85CF-EE45-4750-8A2B-23868085BD18}" destId="{365A7A92-8F2B-46B7-978F-F2F07CD7028E}" srcOrd="0" destOrd="0" parTransId="{379CB15A-12E8-4173-8EEC-72A53DBC1C05}" sibTransId="{CA02CCE9-9AFA-47CC-999F-7F5574275BF9}"/>
    <dgm:cxn modelId="{0A06FE0B-4120-4CE5-B2BB-6301C7C50BD5}" type="presOf" srcId="{49B842A1-9130-4CDA-9E7E-C37994F452D8}" destId="{0C70BB95-AD2D-4032-9DFA-327CB2A09DB7}" srcOrd="0" destOrd="0" presId="urn:microsoft.com/office/officeart/2005/8/layout/pList2"/>
    <dgm:cxn modelId="{66FF6E7E-4592-4D26-972A-50BD27B027F5}" type="presOf" srcId="{B1091DE1-661B-44B2-BA74-E006EB7CB838}" destId="{F5212F13-466E-4064-890C-4A138F29F700}" srcOrd="0" destOrd="0" presId="urn:microsoft.com/office/officeart/2005/8/layout/pList2"/>
    <dgm:cxn modelId="{F743F778-9AC7-4982-B528-626B32528BF8}" type="presOf" srcId="{CA02CCE9-9AFA-47CC-999F-7F5574275BF9}" destId="{346EAC9E-0BF4-411B-900A-CDCBB6BFC4C2}" srcOrd="0" destOrd="0" presId="urn:microsoft.com/office/officeart/2005/8/layout/pList2"/>
    <dgm:cxn modelId="{C242E434-1229-4D54-A6E3-C96C79BBD0E1}" type="presOf" srcId="{4A1E3E77-0D85-46DA-BEBD-1CC3C89026C3}" destId="{1659EEF9-4395-4A1D-AB79-288A5F810D9A}" srcOrd="0" destOrd="0" presId="urn:microsoft.com/office/officeart/2005/8/layout/pList2"/>
    <dgm:cxn modelId="{AC5870FB-03F4-4B68-AE8F-784F07E94A2A}" type="presOf" srcId="{3EEF85CF-EE45-4750-8A2B-23868085BD18}" destId="{9944CDEC-5617-45E4-A932-8B94D22E8BBF}" srcOrd="0" destOrd="0" presId="urn:microsoft.com/office/officeart/2005/8/layout/pList2"/>
    <dgm:cxn modelId="{F5A809E2-32D0-4568-BE68-C1803D93E5BB}" type="presOf" srcId="{365A7A92-8F2B-46B7-978F-F2F07CD7028E}" destId="{6A1BAF58-CCC7-4B56-B60F-6D276603CD03}" srcOrd="0" destOrd="0" presId="urn:microsoft.com/office/officeart/2005/8/layout/pList2"/>
    <dgm:cxn modelId="{7E3E6D72-8A52-4932-A3D8-244849C14A1F}" srcId="{3EEF85CF-EE45-4750-8A2B-23868085BD18}" destId="{4A1E3E77-0D85-46DA-BEBD-1CC3C89026C3}" srcOrd="1" destOrd="0" parTransId="{51358CAA-2F6A-494A-80BF-92F2D9C36810}" sibTransId="{B1091DE1-661B-44B2-BA74-E006EB7CB838}"/>
    <dgm:cxn modelId="{E5C494E1-4E6B-420E-9311-53892155D4CD}" srcId="{3EEF85CF-EE45-4750-8A2B-23868085BD18}" destId="{49B842A1-9130-4CDA-9E7E-C37994F452D8}" srcOrd="2" destOrd="0" parTransId="{48AB957A-13AC-4344-A48C-B2F73338A51D}" sibTransId="{7CCAE6A9-AB39-4AC7-8720-3370927988C4}"/>
    <dgm:cxn modelId="{53322B2C-BF71-4905-BB94-F47EAD0D6734}" type="presParOf" srcId="{9944CDEC-5617-45E4-A932-8B94D22E8BBF}" destId="{EBD38E1D-FA40-4CCE-B7FC-7D153E89C60D}" srcOrd="0" destOrd="0" presId="urn:microsoft.com/office/officeart/2005/8/layout/pList2"/>
    <dgm:cxn modelId="{67213ABC-F127-4A84-BEF2-A442120CFAE6}" type="presParOf" srcId="{9944CDEC-5617-45E4-A932-8B94D22E8BBF}" destId="{A03F3F5E-E501-45A5-85EA-3AAECA704799}" srcOrd="1" destOrd="0" presId="urn:microsoft.com/office/officeart/2005/8/layout/pList2"/>
    <dgm:cxn modelId="{1FEDC3A6-961B-44D6-BD78-71B46332E7F0}" type="presParOf" srcId="{A03F3F5E-E501-45A5-85EA-3AAECA704799}" destId="{3820ABF2-D06B-4535-B19D-4B10B4DAD6F3}" srcOrd="0" destOrd="0" presId="urn:microsoft.com/office/officeart/2005/8/layout/pList2"/>
    <dgm:cxn modelId="{3BD25A9E-4B08-453F-9CD3-877CEDDDCD65}" type="presParOf" srcId="{3820ABF2-D06B-4535-B19D-4B10B4DAD6F3}" destId="{6A1BAF58-CCC7-4B56-B60F-6D276603CD03}" srcOrd="0" destOrd="0" presId="urn:microsoft.com/office/officeart/2005/8/layout/pList2"/>
    <dgm:cxn modelId="{BCABEE54-908A-41D6-92F7-84B86CD725AA}" type="presParOf" srcId="{3820ABF2-D06B-4535-B19D-4B10B4DAD6F3}" destId="{7A7865D3-8D4A-4126-966B-C98709F0B26A}" srcOrd="1" destOrd="0" presId="urn:microsoft.com/office/officeart/2005/8/layout/pList2"/>
    <dgm:cxn modelId="{225736FA-36BE-429B-A206-CAE51340EF17}" type="presParOf" srcId="{3820ABF2-D06B-4535-B19D-4B10B4DAD6F3}" destId="{30BF4E2B-3869-4A79-8C51-D400A83F1896}" srcOrd="2" destOrd="0" presId="urn:microsoft.com/office/officeart/2005/8/layout/pList2"/>
    <dgm:cxn modelId="{C267EED9-9C16-4E49-8AFD-7B23029B7464}" type="presParOf" srcId="{A03F3F5E-E501-45A5-85EA-3AAECA704799}" destId="{346EAC9E-0BF4-411B-900A-CDCBB6BFC4C2}" srcOrd="1" destOrd="0" presId="urn:microsoft.com/office/officeart/2005/8/layout/pList2"/>
    <dgm:cxn modelId="{EDD0759A-60D3-4E73-9CEC-DFA65C6896A4}" type="presParOf" srcId="{A03F3F5E-E501-45A5-85EA-3AAECA704799}" destId="{B5B0F0BA-4AD0-4C33-9A2E-A6E42C15B085}" srcOrd="2" destOrd="0" presId="urn:microsoft.com/office/officeart/2005/8/layout/pList2"/>
    <dgm:cxn modelId="{6D4FC864-8692-42F3-9C01-5473127A56E7}" type="presParOf" srcId="{B5B0F0BA-4AD0-4C33-9A2E-A6E42C15B085}" destId="{1659EEF9-4395-4A1D-AB79-288A5F810D9A}" srcOrd="0" destOrd="0" presId="urn:microsoft.com/office/officeart/2005/8/layout/pList2"/>
    <dgm:cxn modelId="{25F3EA15-DA74-49C0-9677-806D0D98EED0}" type="presParOf" srcId="{B5B0F0BA-4AD0-4C33-9A2E-A6E42C15B085}" destId="{7664E449-B650-497F-8C41-0452D94F497A}" srcOrd="1" destOrd="0" presId="urn:microsoft.com/office/officeart/2005/8/layout/pList2"/>
    <dgm:cxn modelId="{8EA7027E-4DEE-4FE5-A86F-B0E7F9DAC2C2}" type="presParOf" srcId="{B5B0F0BA-4AD0-4C33-9A2E-A6E42C15B085}" destId="{7F69D929-35B9-46A7-8C7F-1F408703A080}" srcOrd="2" destOrd="0" presId="urn:microsoft.com/office/officeart/2005/8/layout/pList2"/>
    <dgm:cxn modelId="{868CF39F-2747-48C1-AF61-DCC702AD673B}" type="presParOf" srcId="{A03F3F5E-E501-45A5-85EA-3AAECA704799}" destId="{F5212F13-466E-4064-890C-4A138F29F700}" srcOrd="3" destOrd="0" presId="urn:microsoft.com/office/officeart/2005/8/layout/pList2"/>
    <dgm:cxn modelId="{1896B611-1D62-4C2C-9A3C-91C775316AAE}" type="presParOf" srcId="{A03F3F5E-E501-45A5-85EA-3AAECA704799}" destId="{81EA146A-3953-41AD-80CF-DBD1A5BB3CA7}" srcOrd="4" destOrd="0" presId="urn:microsoft.com/office/officeart/2005/8/layout/pList2"/>
    <dgm:cxn modelId="{FF47DBCD-4D94-4C47-8B33-423B40F5F3F2}" type="presParOf" srcId="{81EA146A-3953-41AD-80CF-DBD1A5BB3CA7}" destId="{0C70BB95-AD2D-4032-9DFA-327CB2A09DB7}" srcOrd="0" destOrd="0" presId="urn:microsoft.com/office/officeart/2005/8/layout/pList2"/>
    <dgm:cxn modelId="{446E170E-4493-414E-B1D3-34457CF5A4B0}" type="presParOf" srcId="{81EA146A-3953-41AD-80CF-DBD1A5BB3CA7}" destId="{CA3BE145-1CB2-4B57-AD58-F75968185910}" srcOrd="1" destOrd="0" presId="urn:microsoft.com/office/officeart/2005/8/layout/pList2"/>
    <dgm:cxn modelId="{190BC5F0-C324-4802-8647-317F4DD1C38F}" type="presParOf" srcId="{81EA146A-3953-41AD-80CF-DBD1A5BB3CA7}" destId="{FC49E92F-A7CC-49EE-9006-262BAEDCC93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7EAD0-00E0-403D-9E5F-7DEFDAA3644B}">
      <dsp:nvSpPr>
        <dsp:cNvPr id="0" name=""/>
        <dsp:cNvSpPr/>
      </dsp:nvSpPr>
      <dsp:spPr>
        <a:xfrm>
          <a:off x="0" y="494887"/>
          <a:ext cx="5181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E3FA8-74E6-4467-A009-F90F2CEAC35F}">
      <dsp:nvSpPr>
        <dsp:cNvPr id="0" name=""/>
        <dsp:cNvSpPr/>
      </dsp:nvSpPr>
      <dsp:spPr>
        <a:xfrm>
          <a:off x="259080" y="31090"/>
          <a:ext cx="3658023" cy="950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Охват мобильной аудитории пользователей</a:t>
          </a:r>
          <a:endParaRPr lang="ru-RU" sz="1400" kern="1200" dirty="0"/>
        </a:p>
      </dsp:txBody>
      <dsp:txXfrm>
        <a:off x="305498" y="77508"/>
        <a:ext cx="3565187" cy="858041"/>
      </dsp:txXfrm>
    </dsp:sp>
    <dsp:sp modelId="{5F7630A8-76CD-4998-A056-291208DCCEA0}">
      <dsp:nvSpPr>
        <dsp:cNvPr id="0" name=""/>
        <dsp:cNvSpPr/>
      </dsp:nvSpPr>
      <dsp:spPr>
        <a:xfrm>
          <a:off x="0" y="1991767"/>
          <a:ext cx="5181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666CF-32D4-4176-9031-0810026405DC}">
      <dsp:nvSpPr>
        <dsp:cNvPr id="0" name=""/>
        <dsp:cNvSpPr/>
      </dsp:nvSpPr>
      <dsp:spPr>
        <a:xfrm>
          <a:off x="259080" y="1504687"/>
          <a:ext cx="36271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Оптимизация сайта под все мобильные устройства</a:t>
          </a:r>
          <a:endParaRPr lang="ru-RU" sz="1400" kern="1200" dirty="0" smtClean="0"/>
        </a:p>
      </dsp:txBody>
      <dsp:txXfrm>
        <a:off x="306635" y="1552242"/>
        <a:ext cx="3532010" cy="879050"/>
      </dsp:txXfrm>
    </dsp:sp>
    <dsp:sp modelId="{2089AC92-4E69-4909-8678-0DF4376D57FE}">
      <dsp:nvSpPr>
        <dsp:cNvPr id="0" name=""/>
        <dsp:cNvSpPr/>
      </dsp:nvSpPr>
      <dsp:spPr>
        <a:xfrm>
          <a:off x="0" y="3488647"/>
          <a:ext cx="5181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E3DF5-302D-4D56-B3CC-F57E19A8FC80}">
      <dsp:nvSpPr>
        <dsp:cNvPr id="0" name=""/>
        <dsp:cNvSpPr/>
      </dsp:nvSpPr>
      <dsp:spPr>
        <a:xfrm>
          <a:off x="259080" y="3001567"/>
          <a:ext cx="36271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Осуществление продаж товаров</a:t>
          </a:r>
          <a:r>
            <a:rPr lang="en-US" sz="1400" kern="1200" dirty="0" smtClean="0"/>
            <a:t>/</a:t>
          </a:r>
          <a:r>
            <a:rPr lang="ru-RU" sz="1400" kern="1200" dirty="0" smtClean="0"/>
            <a:t>услуг компании дополнительной аудитории</a:t>
          </a:r>
          <a:endParaRPr lang="ru-RU" sz="1400" kern="1200" dirty="0"/>
        </a:p>
      </dsp:txBody>
      <dsp:txXfrm>
        <a:off x="306635" y="3049122"/>
        <a:ext cx="35320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67246-2E85-4620-B180-A232402C2F08}">
      <dsp:nvSpPr>
        <dsp:cNvPr id="0" name=""/>
        <dsp:cNvSpPr/>
      </dsp:nvSpPr>
      <dsp:spPr>
        <a:xfrm>
          <a:off x="0" y="752768"/>
          <a:ext cx="5181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63FA6-EE70-4D53-9333-79C97BF6BD43}">
      <dsp:nvSpPr>
        <dsp:cNvPr id="0" name=""/>
        <dsp:cNvSpPr/>
      </dsp:nvSpPr>
      <dsp:spPr>
        <a:xfrm>
          <a:off x="259080" y="8"/>
          <a:ext cx="36271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Структура сокращается, остается только самое важное</a:t>
          </a:r>
          <a:endParaRPr lang="ru-RU" sz="1400" kern="1200" dirty="0"/>
        </a:p>
      </dsp:txBody>
      <dsp:txXfrm>
        <a:off x="332573" y="73501"/>
        <a:ext cx="3480134" cy="1358534"/>
      </dsp:txXfrm>
    </dsp:sp>
    <dsp:sp modelId="{42391E98-4760-4852-8A80-4DF1D844C91A}">
      <dsp:nvSpPr>
        <dsp:cNvPr id="0" name=""/>
        <dsp:cNvSpPr/>
      </dsp:nvSpPr>
      <dsp:spPr>
        <a:xfrm>
          <a:off x="0" y="3066129"/>
          <a:ext cx="5181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19A58-4428-4805-861D-D04AFACA41F8}">
      <dsp:nvSpPr>
        <dsp:cNvPr id="0" name=""/>
        <dsp:cNvSpPr/>
      </dsp:nvSpPr>
      <dsp:spPr>
        <a:xfrm>
          <a:off x="259080" y="2313369"/>
          <a:ext cx="3627120" cy="1505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Изменяется структура и функционал, повторяется только стилевое решение, частично элементы и содержание</a:t>
          </a:r>
          <a:endParaRPr lang="ru-RU" sz="1400" kern="1200" dirty="0"/>
        </a:p>
      </dsp:txBody>
      <dsp:txXfrm>
        <a:off x="332573" y="2386862"/>
        <a:ext cx="3480134" cy="1358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882F0-BDAA-4E94-B313-383D262E125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Высокая скорость загрузки</a:t>
          </a:r>
          <a:endParaRPr lang="ru-RU" sz="1600" kern="1200" dirty="0"/>
        </a:p>
      </dsp:txBody>
      <dsp:txXfrm>
        <a:off x="0" y="39687"/>
        <a:ext cx="3286125" cy="1971675"/>
      </dsp:txXfrm>
    </dsp:sp>
    <dsp:sp modelId="{3D165A59-7B1C-4316-B2B3-E6BAF3CED7C6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Адаптация под все виды мобильных устройств</a:t>
          </a:r>
          <a:endParaRPr lang="ru-RU" sz="1600" kern="1200" dirty="0"/>
        </a:p>
      </dsp:txBody>
      <dsp:txXfrm>
        <a:off x="3614737" y="39687"/>
        <a:ext cx="3286125" cy="1971675"/>
      </dsp:txXfrm>
    </dsp:sp>
    <dsp:sp modelId="{2E662BCD-72EC-49C5-9AA8-8A00731F7B2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поисковые системы используют мобильный поиск для телефонов, поэтому и ранжироваться мобильная версия сайта в нем будет выше, а значит и переходов на сайт будет больше, что опять же увеличивает число возможных покупателей</a:t>
          </a:r>
          <a:endParaRPr lang="ru-RU" sz="1600" kern="1200" dirty="0"/>
        </a:p>
      </dsp:txBody>
      <dsp:txXfrm>
        <a:off x="7229475" y="39687"/>
        <a:ext cx="3286125" cy="1971675"/>
      </dsp:txXfrm>
    </dsp:sp>
    <dsp:sp modelId="{DB20AA41-406C-44CD-BAF7-CF69237B829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Настройка мобильного функционала</a:t>
          </a:r>
          <a:endParaRPr lang="ru-RU" sz="1600" kern="1200" dirty="0"/>
        </a:p>
      </dsp:txBody>
      <dsp:txXfrm>
        <a:off x="1807368" y="2339975"/>
        <a:ext cx="3286125" cy="1971675"/>
      </dsp:txXfrm>
    </dsp:sp>
    <dsp:sp modelId="{5A8021FB-934C-45BE-A1E5-F7A268ED1A7E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Презентация сайта 24</a:t>
          </a:r>
          <a:r>
            <a:rPr lang="en-US" sz="1600" kern="1200" dirty="0" smtClean="0"/>
            <a:t>/</a:t>
          </a:r>
          <a:r>
            <a:rPr lang="ru-RU" sz="1600" kern="1200" dirty="0" smtClean="0"/>
            <a:t>7, доступность с любых устройств, в любой точке  мира</a:t>
          </a:r>
          <a:endParaRPr lang="ru-RU" sz="1600" kern="1200" dirty="0"/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903A9-081E-4C5B-BD20-4DEF8C39FE13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Главная страница</a:t>
          </a:r>
          <a:endParaRPr lang="ru-RU" sz="4000" kern="1200" dirty="0"/>
        </a:p>
      </dsp:txBody>
      <dsp:txXfrm>
        <a:off x="1748064" y="2975"/>
        <a:ext cx="3342605" cy="2005563"/>
      </dsp:txXfrm>
    </dsp:sp>
    <dsp:sp modelId="{85EC1BEA-E72E-408D-A968-887D63BAC2F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Каталог товаров, услуг</a:t>
          </a:r>
          <a:endParaRPr lang="ru-RU" sz="4000" kern="1200" dirty="0"/>
        </a:p>
      </dsp:txBody>
      <dsp:txXfrm>
        <a:off x="5424930" y="2975"/>
        <a:ext cx="3342605" cy="2005563"/>
      </dsp:txXfrm>
    </dsp:sp>
    <dsp:sp modelId="{11E56261-9DE5-4F06-96C9-391C103B7EA1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Контакты</a:t>
          </a:r>
          <a:endParaRPr lang="ru-RU" sz="4000" kern="1200" dirty="0"/>
        </a:p>
      </dsp:txBody>
      <dsp:txXfrm>
        <a:off x="1748064" y="2342799"/>
        <a:ext cx="3342605" cy="2005563"/>
      </dsp:txXfrm>
    </dsp:sp>
    <dsp:sp modelId="{ADD11F6B-3B17-4702-AA0E-84DC50EEE7EC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Акции</a:t>
          </a:r>
          <a:endParaRPr lang="ru-RU" sz="4000" kern="1200" dirty="0"/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38E1D-FA40-4CCE-B7FC-7D153E89C60D}">
      <dsp:nvSpPr>
        <dsp:cNvPr id="0" name=""/>
        <dsp:cNvSpPr/>
      </dsp:nvSpPr>
      <dsp:spPr>
        <a:xfrm>
          <a:off x="0" y="41854"/>
          <a:ext cx="10515600" cy="231819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F4E2B-3869-4A79-8C51-D400A83F1896}">
      <dsp:nvSpPr>
        <dsp:cNvPr id="0" name=""/>
        <dsp:cNvSpPr/>
      </dsp:nvSpPr>
      <dsp:spPr>
        <a:xfrm>
          <a:off x="315468" y="125562"/>
          <a:ext cx="3088957" cy="35030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BAF58-CCC7-4B56-B60F-6D276603CD03}">
      <dsp:nvSpPr>
        <dsp:cNvPr id="0" name=""/>
        <dsp:cNvSpPr/>
      </dsp:nvSpPr>
      <dsp:spPr>
        <a:xfrm rot="10800000">
          <a:off x="315468" y="3796039"/>
          <a:ext cx="3088957" cy="13136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Главная страница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Контакты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Галерея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Текстовые страницы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Новости, акции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Галерея</a:t>
          </a:r>
          <a:endParaRPr lang="ru-RU" sz="1100" kern="1200" dirty="0"/>
        </a:p>
      </dsp:txBody>
      <dsp:txXfrm rot="10800000">
        <a:off x="355867" y="3796039"/>
        <a:ext cx="3008159" cy="1273256"/>
      </dsp:txXfrm>
    </dsp:sp>
    <dsp:sp modelId="{7F69D929-35B9-46A7-8C7F-1F408703A080}">
      <dsp:nvSpPr>
        <dsp:cNvPr id="0" name=""/>
        <dsp:cNvSpPr/>
      </dsp:nvSpPr>
      <dsp:spPr>
        <a:xfrm>
          <a:off x="3713321" y="129383"/>
          <a:ext cx="3088957" cy="34845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9EEF9-4395-4A1D-AB79-288A5F810D9A}">
      <dsp:nvSpPr>
        <dsp:cNvPr id="0" name=""/>
        <dsp:cNvSpPr/>
      </dsp:nvSpPr>
      <dsp:spPr>
        <a:xfrm rot="10800000">
          <a:off x="3713321" y="3834663"/>
          <a:ext cx="3088957" cy="131688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Акции</a:t>
          </a:r>
          <a:r>
            <a:rPr lang="en-US" sz="1100" kern="1200" dirty="0" smtClean="0"/>
            <a:t>/</a:t>
          </a:r>
          <a:r>
            <a:rPr lang="ru-RU" sz="1100" kern="1200" dirty="0" smtClean="0"/>
            <a:t>новости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Каталог товаров</a:t>
          </a:r>
          <a:r>
            <a:rPr lang="en-US" sz="1100" kern="1200" dirty="0" smtClean="0"/>
            <a:t>/</a:t>
          </a:r>
          <a:r>
            <a:rPr lang="ru-RU" sz="1100" kern="1200" dirty="0" smtClean="0"/>
            <a:t>услуг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 компании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Отзывы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Форма обратной связи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Контактная информация, карта</a:t>
          </a:r>
          <a:endParaRPr lang="ru-RU" sz="1100" kern="1200" dirty="0"/>
        </a:p>
      </dsp:txBody>
      <dsp:txXfrm rot="10800000">
        <a:off x="3753820" y="3834663"/>
        <a:ext cx="3007959" cy="1276386"/>
      </dsp:txXfrm>
    </dsp:sp>
    <dsp:sp modelId="{FC49E92F-A7CC-49EE-9006-262BAEDCC934}">
      <dsp:nvSpPr>
        <dsp:cNvPr id="0" name=""/>
        <dsp:cNvSpPr/>
      </dsp:nvSpPr>
      <dsp:spPr>
        <a:xfrm>
          <a:off x="7111174" y="131597"/>
          <a:ext cx="3088957" cy="35046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70BB95-AD2D-4032-9DFA-327CB2A09DB7}">
      <dsp:nvSpPr>
        <dsp:cNvPr id="0" name=""/>
        <dsp:cNvSpPr/>
      </dsp:nvSpPr>
      <dsp:spPr>
        <a:xfrm rot="10800000">
          <a:off x="7124055" y="3863648"/>
          <a:ext cx="3088957" cy="12879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Главная страница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Каталог товаров</a:t>
          </a:r>
          <a:r>
            <a:rPr lang="en-US" sz="1100" kern="1200" dirty="0" smtClean="0"/>
            <a:t>/</a:t>
          </a:r>
          <a:r>
            <a:rPr lang="ru-RU" sz="1100" kern="1200" dirty="0" smtClean="0"/>
            <a:t>услуг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Акции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Контакты</a:t>
          </a:r>
          <a:endParaRPr lang="ru-RU" sz="1100" kern="1200" dirty="0"/>
        </a:p>
      </dsp:txBody>
      <dsp:txXfrm rot="10800000">
        <a:off x="7163662" y="3863648"/>
        <a:ext cx="3009743" cy="124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4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0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8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2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2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7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09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9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95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6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3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0121-11C8-4E31-B9A1-EF73853E1411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867A-6E0C-41F3-ADE3-D06422650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мобильной версии сайта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Мобильная версия сайта — это отдельный полноценный проект с разработкой специального дизайна, с оптимизацией контента и проработкой юзабилити для работы на мобильных устройствах.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33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работы (59 </a:t>
            </a:r>
            <a:r>
              <a:rPr lang="ru-RU" dirty="0" err="1" smtClean="0"/>
              <a:t>т.р</a:t>
            </a:r>
            <a:r>
              <a:rPr lang="ru-RU" dirty="0" smtClean="0"/>
              <a:t>. – 79 </a:t>
            </a:r>
            <a:r>
              <a:rPr lang="ru-RU" dirty="0" err="1" smtClean="0"/>
              <a:t>т.р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490" y="1825625"/>
            <a:ext cx="76750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7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работы (99 </a:t>
            </a:r>
            <a:r>
              <a:rPr lang="ru-RU" dirty="0" err="1" smtClean="0"/>
              <a:t>т.р</a:t>
            </a:r>
            <a:r>
              <a:rPr lang="ru-RU" dirty="0" smtClean="0"/>
              <a:t>. – 139 </a:t>
            </a:r>
            <a:r>
              <a:rPr lang="ru-RU" dirty="0" err="1" smtClean="0"/>
              <a:t>т.р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981" y="1825625"/>
            <a:ext cx="74160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нужно для заключения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Реквизиты</a:t>
            </a:r>
          </a:p>
          <a:p>
            <a:r>
              <a:rPr lang="ru-RU" dirty="0" smtClean="0"/>
              <a:t>Каталог товаров</a:t>
            </a:r>
            <a:r>
              <a:rPr lang="en-US" dirty="0" smtClean="0"/>
              <a:t>/</a:t>
            </a:r>
            <a:r>
              <a:rPr lang="ru-RU" dirty="0" smtClean="0"/>
              <a:t>услуг</a:t>
            </a:r>
          </a:p>
          <a:p>
            <a:r>
              <a:rPr lang="ru-RU" dirty="0" smtClean="0"/>
              <a:t>Прайс-лист</a:t>
            </a:r>
          </a:p>
          <a:p>
            <a:r>
              <a:rPr lang="ru-RU" dirty="0" smtClean="0"/>
              <a:t>Презентация</a:t>
            </a:r>
          </a:p>
          <a:p>
            <a:r>
              <a:rPr lang="ru-RU" dirty="0" smtClean="0"/>
              <a:t>Рекламные материалы</a:t>
            </a:r>
          </a:p>
          <a:p>
            <a:r>
              <a:rPr lang="ru-RU" dirty="0" smtClean="0"/>
              <a:t>Исходники логотипа, фирменного стиля</a:t>
            </a:r>
          </a:p>
          <a:p>
            <a:r>
              <a:rPr lang="ru-RU" dirty="0" smtClean="0"/>
              <a:t>Наполнение текстовых страниц</a:t>
            </a:r>
          </a:p>
          <a:p>
            <a:r>
              <a:rPr lang="ru-RU" dirty="0" smtClean="0"/>
              <a:t>Фото для создания галереи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3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мобильной версии сайта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999960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96313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125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мобильной версии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0889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28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мобильной версии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6510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мобильной версии сайта</a:t>
            </a:r>
            <a:br>
              <a:rPr lang="ru-RU" dirty="0" smtClean="0"/>
            </a:br>
            <a:r>
              <a:rPr lang="ru-RU" sz="2800" dirty="0" smtClean="0"/>
              <a:t>Корпоративный сайт               Промо сайт              Интернет магазин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093178"/>
              </p:ext>
            </p:extLst>
          </p:nvPr>
        </p:nvGraphicFramePr>
        <p:xfrm>
          <a:off x="838200" y="1532586"/>
          <a:ext cx="10515600" cy="5151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57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конкретных решений поставленных задач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8462" y="987425"/>
            <a:ext cx="3201651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Адаптация основного сайта под пользователей мобильных устройств, возможность чтения новостей в любое удобное время, в любом месте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0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конкретных решений поставленных задач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Обеспечить доступность к сайту клиентам компании при проведении выставок и презентаций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8077" y="987425"/>
            <a:ext cx="3282422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конкретных решений поставленных задач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Возможность удобного совершения покупок в интернет магазине пользователями мобильных устройств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5119" y="987425"/>
            <a:ext cx="3288338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работы (29 т.р-59 </a:t>
            </a:r>
            <a:r>
              <a:rPr lang="ru-RU" dirty="0" err="1" smtClean="0"/>
              <a:t>т.р</a:t>
            </a:r>
            <a:r>
              <a:rPr lang="ru-RU" dirty="0" smtClean="0"/>
              <a:t>.)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1458" y="1825625"/>
            <a:ext cx="50690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13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297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Создание мобильной версии сайта</vt:lpstr>
      <vt:lpstr>Цели и задачи мобильной версии сайта</vt:lpstr>
      <vt:lpstr>Преимущества мобильной версии</vt:lpstr>
      <vt:lpstr>Структура мобильной версии</vt:lpstr>
      <vt:lpstr>Структура мобильной версии сайта Корпоративный сайт               Промо сайт              Интернет магазин</vt:lpstr>
      <vt:lpstr>Примеры конкретных решений поставленных задач</vt:lpstr>
      <vt:lpstr>Примеры конкретных решений поставленных задач</vt:lpstr>
      <vt:lpstr>Примеры конкретных решений поставленных задач</vt:lpstr>
      <vt:lpstr>Наши работы (29 т.р-59 т.р.)</vt:lpstr>
      <vt:lpstr>Наши работы (59 т.р. – 79 т.р.)</vt:lpstr>
      <vt:lpstr>Наши работы (99 т.р. – 139 т.р.)</vt:lpstr>
      <vt:lpstr>Что нужно для заключения договора</vt:lpstr>
      <vt:lpstr>Презентация PowerPoint</vt:lpstr>
    </vt:vector>
  </TitlesOfParts>
  <Company>Agatech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мобильной версии сайта</dc:title>
  <dc:creator>Татьяна Валатина</dc:creator>
  <cp:lastModifiedBy>Татьяна Валатина</cp:lastModifiedBy>
  <cp:revision>18</cp:revision>
  <dcterms:created xsi:type="dcterms:W3CDTF">2018-01-16T12:45:12Z</dcterms:created>
  <dcterms:modified xsi:type="dcterms:W3CDTF">2018-01-18T10:20:45Z</dcterms:modified>
</cp:coreProperties>
</file>